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41" r:id="rId4"/>
    <p:sldId id="308" r:id="rId5"/>
    <p:sldId id="280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59" r:id="rId23"/>
    <p:sldId id="275" r:id="rId24"/>
    <p:sldId id="276" r:id="rId25"/>
    <p:sldId id="277" r:id="rId26"/>
    <p:sldId id="278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84" r:id="rId37"/>
    <p:sldId id="292" r:id="rId38"/>
    <p:sldId id="293" r:id="rId39"/>
    <p:sldId id="281" r:id="rId40"/>
    <p:sldId id="260" r:id="rId41"/>
    <p:sldId id="294" r:id="rId42"/>
    <p:sldId id="295" r:id="rId43"/>
    <p:sldId id="296" r:id="rId44"/>
    <p:sldId id="298" r:id="rId45"/>
    <p:sldId id="299" r:id="rId46"/>
    <p:sldId id="302" r:id="rId47"/>
    <p:sldId id="303" r:id="rId48"/>
    <p:sldId id="304" r:id="rId49"/>
    <p:sldId id="305" r:id="rId50"/>
    <p:sldId id="297" r:id="rId51"/>
    <p:sldId id="306" r:id="rId52"/>
    <p:sldId id="307" r:id="rId53"/>
    <p:sldId id="300" r:id="rId54"/>
    <p:sldId id="301" r:id="rId55"/>
    <p:sldId id="311" r:id="rId56"/>
    <p:sldId id="312" r:id="rId57"/>
    <p:sldId id="313" r:id="rId58"/>
    <p:sldId id="314" r:id="rId59"/>
    <p:sldId id="309" r:id="rId60"/>
    <p:sldId id="310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7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09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83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4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7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89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72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56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1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13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32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C4B20-B48D-4D06-874F-87A52EC0E188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1532-C27D-4ECF-A101-B216FD2C5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08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安裝軟體</a:t>
            </a:r>
            <a:r>
              <a:rPr lang="zh-TW" altLang="en-US" dirty="0"/>
              <a:t>與</a:t>
            </a:r>
            <a:r>
              <a:rPr lang="zh-TW" altLang="en-US" dirty="0" smtClean="0"/>
              <a:t>說</a:t>
            </a:r>
            <a:r>
              <a:rPr lang="zh-TW" altLang="en-US" dirty="0"/>
              <a:t>明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5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06679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打開網頁：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646938" y="1700169"/>
            <a:ext cx="4460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https://cdx.nchc.org.tw/index.php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14600" t="-42" b="30494"/>
          <a:stretch/>
        </p:blipFill>
        <p:spPr>
          <a:xfrm>
            <a:off x="740759" y="2516217"/>
            <a:ext cx="7699057" cy="3674271"/>
          </a:xfrm>
          <a:prstGeom prst="rect">
            <a:avLst/>
          </a:prstGeom>
        </p:spPr>
      </p:pic>
      <p:sp>
        <p:nvSpPr>
          <p:cNvPr id="11" name="向左箭號 10"/>
          <p:cNvSpPr/>
          <p:nvPr/>
        </p:nvSpPr>
        <p:spPr>
          <a:xfrm rot="5400000" flipH="1">
            <a:off x="7019928" y="2220739"/>
            <a:ext cx="1701834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957774" y="819758"/>
            <a:ext cx="1826141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點選登入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3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14600" t="-42" b="30494"/>
          <a:stretch/>
        </p:blipFill>
        <p:spPr>
          <a:xfrm>
            <a:off x="740759" y="2516217"/>
            <a:ext cx="7699057" cy="36742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06679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登入帳號：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646938" y="1643279"/>
            <a:ext cx="6422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ksu1001@student.user ~ ksu10050@student.user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4720" t="19701" r="35764" b="26559"/>
          <a:stretch/>
        </p:blipFill>
        <p:spPr>
          <a:xfrm>
            <a:off x="2482789" y="2862072"/>
            <a:ext cx="3497387" cy="373156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7470" y="2252201"/>
            <a:ext cx="7173374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密碼是帳號反過來，不加</a:t>
            </a:r>
            <a:r>
              <a:rPr lang="en-US" altLang="zh-TW" sz="3200" dirty="0" smtClean="0"/>
              <a:t>@</a:t>
            </a:r>
            <a:r>
              <a:rPr lang="en-US" altLang="zh-TW" sz="3200" dirty="0" err="1" smtClean="0"/>
              <a:t>student.user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725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06679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點選機器管理</a:t>
            </a:r>
            <a:endParaRPr lang="zh-TW" altLang="en-US" sz="3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1865" t="15630" r="-30946" b="38280"/>
          <a:stretch/>
        </p:blipFill>
        <p:spPr>
          <a:xfrm>
            <a:off x="502920" y="2221992"/>
            <a:ext cx="11740134" cy="3200400"/>
          </a:xfrm>
          <a:prstGeom prst="rect">
            <a:avLst/>
          </a:prstGeom>
        </p:spPr>
      </p:pic>
      <p:sp>
        <p:nvSpPr>
          <p:cNvPr id="10" name="向左箭號 9"/>
          <p:cNvSpPr/>
          <p:nvPr/>
        </p:nvSpPr>
        <p:spPr>
          <a:xfrm rot="5400000" flipH="1">
            <a:off x="6297552" y="1066482"/>
            <a:ext cx="1701834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9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06679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點選下方機器的開機按鈕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366" t="48288" r="49618" b="4305"/>
          <a:stretch/>
        </p:blipFill>
        <p:spPr>
          <a:xfrm>
            <a:off x="1460901" y="2241249"/>
            <a:ext cx="5513832" cy="3291840"/>
          </a:xfrm>
          <a:prstGeom prst="rect">
            <a:avLst/>
          </a:prstGeom>
        </p:spPr>
      </p:pic>
      <p:sp>
        <p:nvSpPr>
          <p:cNvPr id="10" name="向左箭號 9"/>
          <p:cNvSpPr/>
          <p:nvPr/>
        </p:nvSpPr>
        <p:spPr>
          <a:xfrm rot="10800000" flipH="1">
            <a:off x="3709800" y="4687506"/>
            <a:ext cx="677181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9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27" y="1844040"/>
            <a:ext cx="6108721" cy="48040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06679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登入</a:t>
            </a:r>
            <a:r>
              <a:rPr lang="en-US" altLang="zh-TW" sz="3200" dirty="0" smtClean="0"/>
              <a:t>VPN</a:t>
            </a:r>
            <a:r>
              <a:rPr lang="zh-TW" altLang="en-US" sz="3200" dirty="0" smtClean="0"/>
              <a:t>，使用剛才登入</a:t>
            </a:r>
            <a:r>
              <a:rPr lang="en-US" altLang="zh-TW" sz="3200" dirty="0" smtClean="0"/>
              <a:t>CDX</a:t>
            </a:r>
            <a:r>
              <a:rPr lang="zh-TW" altLang="en-US" sz="3200" dirty="0" smtClean="0"/>
              <a:t>平台的帳號</a:t>
            </a:r>
            <a:endParaRPr lang="zh-TW" altLang="en-US" sz="3200" dirty="0"/>
          </a:p>
        </p:txBody>
      </p:sp>
      <p:sp>
        <p:nvSpPr>
          <p:cNvPr id="10" name="向左箭號 9"/>
          <p:cNvSpPr/>
          <p:nvPr/>
        </p:nvSpPr>
        <p:spPr>
          <a:xfrm rot="10800000" flipH="1">
            <a:off x="5383152" y="4632642"/>
            <a:ext cx="86220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99790" y="3947006"/>
            <a:ext cx="3467616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選用一開始建立的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7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27" y="1844040"/>
            <a:ext cx="6108721" cy="48040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06679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登入</a:t>
            </a:r>
            <a:r>
              <a:rPr lang="en-US" altLang="zh-TW" sz="3200" dirty="0" smtClean="0"/>
              <a:t>VPN</a:t>
            </a:r>
            <a:r>
              <a:rPr lang="zh-TW" altLang="en-US" sz="3200" dirty="0" smtClean="0"/>
              <a:t>，使用剛才登入</a:t>
            </a:r>
            <a:r>
              <a:rPr lang="en-US" altLang="zh-TW" sz="3200" dirty="0" smtClean="0"/>
              <a:t>CDX</a:t>
            </a:r>
            <a:r>
              <a:rPr lang="zh-TW" altLang="en-US" sz="3200" dirty="0" smtClean="0"/>
              <a:t>平台的帳號</a:t>
            </a:r>
            <a:endParaRPr lang="zh-TW" altLang="en-US" sz="3200" dirty="0"/>
          </a:p>
        </p:txBody>
      </p:sp>
      <p:sp>
        <p:nvSpPr>
          <p:cNvPr id="10" name="向左箭號 9"/>
          <p:cNvSpPr/>
          <p:nvPr/>
        </p:nvSpPr>
        <p:spPr>
          <a:xfrm rot="10800000" flipH="1">
            <a:off x="5328288" y="4867650"/>
            <a:ext cx="86220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99790" y="3947006"/>
            <a:ext cx="1826141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登入帳號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08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27" y="1844040"/>
            <a:ext cx="6108721" cy="48040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06679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登入</a:t>
            </a:r>
            <a:r>
              <a:rPr lang="en-US" altLang="zh-TW" sz="3200" dirty="0" smtClean="0"/>
              <a:t>VPN</a:t>
            </a:r>
            <a:r>
              <a:rPr lang="zh-TW" altLang="en-US" sz="3200" dirty="0" smtClean="0"/>
              <a:t>，使用剛才登入</a:t>
            </a:r>
            <a:r>
              <a:rPr lang="en-US" altLang="zh-TW" sz="3200" dirty="0" smtClean="0"/>
              <a:t>CDX</a:t>
            </a:r>
            <a:r>
              <a:rPr lang="zh-TW" altLang="en-US" sz="3200" dirty="0" smtClean="0"/>
              <a:t>平台的帳號</a:t>
            </a:r>
            <a:endParaRPr lang="zh-TW" altLang="en-US" sz="3200" dirty="0"/>
          </a:p>
        </p:txBody>
      </p:sp>
      <p:sp>
        <p:nvSpPr>
          <p:cNvPr id="10" name="向左箭號 9"/>
          <p:cNvSpPr/>
          <p:nvPr/>
        </p:nvSpPr>
        <p:spPr>
          <a:xfrm rot="10800000" flipH="1">
            <a:off x="5127120" y="5498586"/>
            <a:ext cx="86220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275278" y="4741539"/>
            <a:ext cx="1826141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點選連接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912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30" y="1693672"/>
            <a:ext cx="6206516" cy="500876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06679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登入</a:t>
            </a:r>
            <a:r>
              <a:rPr lang="en-US" altLang="zh-TW" sz="3200" dirty="0" smtClean="0"/>
              <a:t>VPN</a:t>
            </a:r>
            <a:r>
              <a:rPr lang="zh-TW" altLang="en-US" sz="3200" dirty="0" smtClean="0"/>
              <a:t>，使用剛才登入</a:t>
            </a:r>
            <a:r>
              <a:rPr lang="en-US" altLang="zh-TW" sz="3200" dirty="0" smtClean="0"/>
              <a:t>CDX</a:t>
            </a:r>
            <a:r>
              <a:rPr lang="zh-TW" altLang="en-US" sz="3200" dirty="0" smtClean="0"/>
              <a:t>平台的帳號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424422" y="4640955"/>
            <a:ext cx="2534668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成功連接</a:t>
            </a:r>
            <a:r>
              <a:rPr lang="en-US" altLang="zh-TW" sz="3200" dirty="0" smtClean="0"/>
              <a:t>VPN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62695" y="3148621"/>
            <a:ext cx="6750566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過程中若有出現訊息提示窗請點選</a:t>
            </a:r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42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06679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此時可使用</a:t>
            </a:r>
            <a:r>
              <a:rPr lang="en-US" altLang="zh-TW" sz="3200" dirty="0" smtClean="0"/>
              <a:t>SSH</a:t>
            </a:r>
            <a:r>
              <a:rPr lang="zh-TW" altLang="en-US" sz="3200" dirty="0" smtClean="0"/>
              <a:t>連線到國網</a:t>
            </a:r>
            <a:r>
              <a:rPr lang="en-US" altLang="zh-TW" sz="3200" dirty="0" smtClean="0"/>
              <a:t>Linux</a:t>
            </a:r>
            <a:endParaRPr lang="zh-TW" altLang="en-US" sz="3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366" t="48288" r="49618" b="4305"/>
          <a:stretch/>
        </p:blipFill>
        <p:spPr>
          <a:xfrm>
            <a:off x="1259586" y="2085801"/>
            <a:ext cx="5513832" cy="3291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26464" y="4169664"/>
            <a:ext cx="2048256" cy="4206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259586" y="4762132"/>
            <a:ext cx="6809994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請連接自己帳號的機器</a:t>
            </a:r>
            <a:r>
              <a:rPr lang="en-US" altLang="zh-TW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r>
              <a:rPr lang="zh-TW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，請勿連接不同帳號之機器</a:t>
            </a:r>
            <a:endParaRPr lang="zh-TW" alt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25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5450967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SSH</a:t>
            </a:r>
            <a:r>
              <a:rPr lang="zh-TW" altLang="en-US" sz="3200" dirty="0" smtClean="0"/>
              <a:t>方法：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smtClean="0"/>
              <a:t>1.WIN10</a:t>
            </a:r>
            <a:r>
              <a:rPr lang="zh-TW" altLang="en-US" sz="3200" dirty="0" smtClean="0"/>
              <a:t>作業系統直接開啟</a:t>
            </a:r>
            <a:r>
              <a:rPr lang="en-US" altLang="zh-TW" sz="3200" dirty="0" smtClean="0"/>
              <a:t>CMD</a:t>
            </a:r>
            <a:r>
              <a:rPr lang="zh-TW" altLang="en-US" sz="3200" dirty="0" smtClean="0"/>
              <a:t>輸入：</a:t>
            </a:r>
            <a:endParaRPr lang="en-US" altLang="zh-TW" sz="3200" dirty="0" smtClean="0"/>
          </a:p>
          <a:p>
            <a:endParaRPr lang="en-US" altLang="zh-TW" sz="3200" dirty="0" smtClean="0"/>
          </a:p>
          <a:p>
            <a:pPr marL="457200" lvl="1" indent="0">
              <a:buNone/>
            </a:pPr>
            <a:r>
              <a:rPr lang="en-US" altLang="zh-TW" sz="2800" dirty="0" err="1"/>
              <a:t>s</a:t>
            </a:r>
            <a:r>
              <a:rPr lang="en-US" altLang="zh-TW" sz="2800" dirty="0" err="1" smtClean="0"/>
              <a:t>sh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solidFill>
                  <a:srgbClr val="FF0000"/>
                </a:solidFill>
              </a:rPr>
              <a:t>root</a:t>
            </a:r>
            <a:r>
              <a:rPr lang="en-US" altLang="zh-TW" sz="2800" dirty="0" smtClean="0"/>
              <a:t>@</a:t>
            </a:r>
            <a:r>
              <a:rPr lang="zh-TW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機器的</a:t>
            </a:r>
            <a:r>
              <a:rPr lang="en-US" altLang="zh-TW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r>
              <a:rPr lang="en-US" altLang="zh-TW" sz="2800" dirty="0" smtClean="0"/>
              <a:t> </a:t>
            </a:r>
          </a:p>
          <a:p>
            <a:pPr marL="457200" lvl="1" indent="0">
              <a:buNone/>
            </a:pPr>
            <a:endParaRPr lang="en-US" altLang="zh-TW" sz="2800" dirty="0" smtClean="0"/>
          </a:p>
          <a:p>
            <a:pPr marL="457200" lvl="1" indent="0">
              <a:buNone/>
            </a:pPr>
            <a:r>
              <a:rPr lang="zh-TW" altLang="en-US" sz="2800" dirty="0" smtClean="0"/>
              <a:t>然後輸入</a:t>
            </a:r>
            <a:r>
              <a:rPr lang="en-US" altLang="zh-TW" sz="2800" dirty="0" err="1" smtClean="0">
                <a:solidFill>
                  <a:srgbClr val="7030A0"/>
                </a:solidFill>
              </a:rPr>
              <a:t>toor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這是密碼</a:t>
            </a:r>
            <a:r>
              <a:rPr lang="en-US" altLang="zh-TW" sz="2800" dirty="0" smtClean="0"/>
              <a:t>)</a:t>
            </a:r>
          </a:p>
          <a:p>
            <a:pPr marL="457200" lvl="1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altLang="zh-TW" sz="3200" dirty="0" smtClean="0"/>
              <a:t>2.</a:t>
            </a:r>
            <a:r>
              <a:rPr lang="zh-TW" altLang="en-US" sz="3200" dirty="0" smtClean="0"/>
              <a:t>使用</a:t>
            </a:r>
            <a:r>
              <a:rPr lang="en-US" altLang="zh-TW" sz="3200" dirty="0" err="1" smtClean="0"/>
              <a:t>MobaXterm</a:t>
            </a:r>
            <a:r>
              <a:rPr lang="zh-TW" altLang="en-US" sz="3200" dirty="0" smtClean="0"/>
              <a:t>軟體連線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簡報下方有介紹</a:t>
            </a:r>
            <a:r>
              <a:rPr lang="en-US" altLang="zh-TW" sz="3200" dirty="0" smtClean="0"/>
              <a:t>)</a:t>
            </a:r>
          </a:p>
          <a:p>
            <a:pPr marL="0" indent="0" algn="just">
              <a:buNone/>
            </a:pPr>
            <a:r>
              <a:rPr lang="zh-TW" altLang="en-US" sz="3200" dirty="0" smtClean="0"/>
              <a:t>方式雷同，需注意的是要連國網機器必須連</a:t>
            </a:r>
            <a:r>
              <a:rPr lang="en-US" altLang="zh-TW" sz="3200" dirty="0" smtClean="0"/>
              <a:t>VPN</a:t>
            </a:r>
            <a:r>
              <a:rPr lang="zh-TW" altLang="en-US" sz="3200" dirty="0" smtClean="0"/>
              <a:t>。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58810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6042" y="362584"/>
            <a:ext cx="8670798" cy="6312536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Forticlient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用途：連線國網</a:t>
            </a:r>
            <a:r>
              <a:rPr lang="en-US" altLang="zh-TW" dirty="0" smtClean="0"/>
              <a:t>VPN(</a:t>
            </a:r>
            <a:r>
              <a:rPr lang="zh-TW" altLang="en-US" dirty="0"/>
              <a:t>使用國網的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、</a:t>
            </a:r>
            <a:r>
              <a:rPr lang="en-US" altLang="zh-TW" dirty="0">
                <a:solidFill>
                  <a:srgbClr val="FF0000"/>
                </a:solidFill>
              </a:rPr>
              <a:t> port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443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帳號：</a:t>
            </a:r>
            <a:r>
              <a:rPr lang="en-US" altLang="zh-TW" dirty="0" smtClean="0"/>
              <a:t>ksu1001@student.user ~ ksu1050@student.user</a:t>
            </a:r>
          </a:p>
          <a:p>
            <a:pPr lvl="1"/>
            <a:r>
              <a:rPr lang="zh-TW" altLang="en-US" dirty="0" smtClean="0"/>
              <a:t>密碼：帳號反過來不加</a:t>
            </a:r>
            <a:r>
              <a:rPr lang="en-US" altLang="zh-TW" dirty="0" smtClean="0"/>
              <a:t>@</a:t>
            </a:r>
            <a:r>
              <a:rPr lang="en-US" altLang="zh-TW" dirty="0" err="1" smtClean="0"/>
              <a:t>student.user</a:t>
            </a:r>
            <a:endParaRPr lang="en-US" altLang="zh-TW" dirty="0" smtClean="0"/>
          </a:p>
          <a:p>
            <a:endParaRPr lang="en-US" altLang="zh-TW" dirty="0" smtClean="0"/>
          </a:p>
          <a:p>
            <a:pPr marL="228600" lvl="1">
              <a:spcBef>
                <a:spcPts val="1000"/>
              </a:spcBef>
            </a:pPr>
            <a:r>
              <a:rPr lang="en-US" altLang="zh-TW" dirty="0" smtClean="0"/>
              <a:t>FileZilla(</a:t>
            </a:r>
            <a:r>
              <a:rPr lang="zh-TW" altLang="en-US" dirty="0" smtClean="0"/>
              <a:t>可讀可寫</a:t>
            </a:r>
            <a:r>
              <a:rPr lang="en-US" altLang="zh-TW" dirty="0" smtClean="0"/>
              <a:t>::</a:t>
            </a:r>
            <a:r>
              <a:rPr lang="zh-TW" altLang="en-US" dirty="0" smtClean="0"/>
              <a:t>管理</a:t>
            </a:r>
            <a:r>
              <a:rPr lang="zh-TW" altLang="en-US" dirty="0"/>
              <a:t>者</a:t>
            </a:r>
            <a:r>
              <a:rPr lang="zh-TW" altLang="en-US" dirty="0" smtClean="0"/>
              <a:t>帳號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ksuadmin</a:t>
            </a:r>
            <a:r>
              <a:rPr lang="en-US" altLang="zh-TW" dirty="0" smtClean="0"/>
              <a:t> </a:t>
            </a:r>
            <a:r>
              <a:rPr lang="zh-TW" altLang="en-US" dirty="0"/>
              <a:t>密碼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securitylab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用途：連線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smtClean="0"/>
              <a:t>FTP(</a:t>
            </a:r>
            <a:r>
              <a:rPr lang="zh-TW" altLang="en-US" dirty="0" smtClean="0"/>
              <a:t>已設定不可寫僅可讀可下載</a:t>
            </a:r>
            <a:r>
              <a:rPr lang="zh-TW" altLang="en-US" dirty="0"/>
              <a:t>、</a:t>
            </a:r>
            <a:r>
              <a:rPr lang="en-US" altLang="zh-TW" dirty="0">
                <a:solidFill>
                  <a:srgbClr val="FF0000"/>
                </a:solidFill>
              </a:rPr>
              <a:t>port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21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帳號：</a:t>
            </a:r>
            <a:r>
              <a:rPr lang="en-US" altLang="zh-TW" dirty="0" err="1" smtClean="0"/>
              <a:t>ksuftp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密碼：</a:t>
            </a:r>
            <a:r>
              <a:rPr lang="en-US" altLang="zh-TW" dirty="0" err="1" smtClean="0"/>
              <a:t>ksuftpuser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MobaXterm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用途：連線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smtClean="0"/>
              <a:t>LINUX(SSH</a:t>
            </a:r>
            <a:r>
              <a:rPr lang="zh-TW" altLang="en-US" dirty="0" smtClean="0"/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port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222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帳號：</a:t>
            </a:r>
            <a:r>
              <a:rPr lang="en-US" altLang="zh-TW" dirty="0" smtClean="0"/>
              <a:t>ksu1001 ~ ksu1050    (</a:t>
            </a:r>
            <a:r>
              <a:rPr lang="zh-TW" altLang="en-US" dirty="0" smtClean="0"/>
              <a:t>管理者帳號</a:t>
            </a:r>
            <a:r>
              <a:rPr lang="en-US" altLang="zh-TW" dirty="0" smtClean="0"/>
              <a:t>:</a:t>
            </a:r>
            <a:r>
              <a:rPr lang="en-US" altLang="zh-TW" dirty="0" err="1" smtClean="0"/>
              <a:t>ksu</a:t>
            </a:r>
            <a:r>
              <a:rPr lang="en-US" altLang="zh-TW" dirty="0" smtClean="0"/>
              <a:t> </a:t>
            </a:r>
            <a:r>
              <a:rPr lang="zh-TW" altLang="en-US" dirty="0" smtClean="0"/>
              <a:t>密碼</a:t>
            </a:r>
            <a:r>
              <a:rPr lang="en-US" altLang="zh-TW" dirty="0" smtClean="0"/>
              <a:t>:ksulab8)</a:t>
            </a:r>
          </a:p>
          <a:p>
            <a:pPr lvl="1"/>
            <a:r>
              <a:rPr lang="zh-TW" altLang="en-US" dirty="0" smtClean="0"/>
              <a:t>密碼：帳號反過來</a:t>
            </a:r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4083228" y="3381605"/>
            <a:ext cx="4151714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/>
              <a:t>Ksu</a:t>
            </a:r>
            <a:r>
              <a:rPr lang="en-US" altLang="zh-TW" sz="3200" dirty="0" smtClean="0"/>
              <a:t> ftp: 120.114.62.207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34525" y="4607959"/>
            <a:ext cx="4472315" cy="58477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/>
              <a:t>Ksu</a:t>
            </a:r>
            <a:r>
              <a:rPr lang="en-US" altLang="zh-TW" sz="3200" dirty="0" smtClean="0"/>
              <a:t> </a:t>
            </a:r>
            <a:r>
              <a:rPr lang="en-US" altLang="zh-TW" sz="3200" dirty="0" err="1" smtClean="0"/>
              <a:t>linux</a:t>
            </a:r>
            <a:r>
              <a:rPr lang="en-US" altLang="zh-TW" sz="3200" dirty="0" smtClean="0"/>
              <a:t>: 120.114.62.208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56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938" y="84643"/>
            <a:ext cx="7886700" cy="851982"/>
          </a:xfrm>
        </p:spPr>
        <p:txBody>
          <a:bodyPr/>
          <a:lstStyle/>
          <a:p>
            <a:r>
              <a:rPr lang="zh-TW" altLang="en-US" dirty="0" smtClean="0"/>
              <a:t>連線到國網</a:t>
            </a:r>
            <a:r>
              <a:rPr lang="en-US" altLang="zh-TW" dirty="0" smtClean="0"/>
              <a:t>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938" y="1086993"/>
            <a:ext cx="7886700" cy="622935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實際操作畫面</a:t>
            </a:r>
            <a:endParaRPr lang="en-US" altLang="zh-TW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298"/>
          <a:stretch/>
        </p:blipFill>
        <p:spPr>
          <a:xfrm>
            <a:off x="978407" y="2157412"/>
            <a:ext cx="7245411" cy="3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5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FileZilla</a:t>
            </a:r>
            <a:r>
              <a:rPr lang="zh-TW" altLang="en-US" sz="4800" dirty="0"/>
              <a:t>連線</a:t>
            </a:r>
            <a:r>
              <a:rPr lang="en-US" altLang="zh-TW" sz="4800" dirty="0"/>
              <a:t>FTP</a:t>
            </a:r>
            <a:r>
              <a:rPr lang="zh-TW" altLang="en-US" sz="4800" dirty="0"/>
              <a:t>說明</a:t>
            </a:r>
          </a:p>
        </p:txBody>
      </p:sp>
    </p:spTree>
    <p:extLst>
      <p:ext uri="{BB962C8B-B14F-4D97-AF65-F5344CB8AC3E}">
        <p14:creationId xmlns:p14="http://schemas.microsoft.com/office/powerpoint/2010/main" val="1160641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FileZilla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FTP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3" y="1690689"/>
            <a:ext cx="7462114" cy="5019576"/>
          </a:xfrm>
          <a:prstGeom prst="rect">
            <a:avLst/>
          </a:prstGeom>
        </p:spPr>
      </p:pic>
      <p:sp>
        <p:nvSpPr>
          <p:cNvPr id="5" name="向左箭號 4"/>
          <p:cNvSpPr/>
          <p:nvPr/>
        </p:nvSpPr>
        <p:spPr>
          <a:xfrm rot="10800000" flipH="1">
            <a:off x="1890144" y="1996152"/>
            <a:ext cx="86220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82270" y="2723864"/>
            <a:ext cx="4336444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輸入</a:t>
            </a:r>
            <a:r>
              <a:rPr lang="en-US" altLang="zh-TW" sz="3200" dirty="0" smtClean="0"/>
              <a:t>IP</a:t>
            </a:r>
            <a:r>
              <a:rPr lang="zh-TW" altLang="en-US" sz="3200" dirty="0" smtClean="0"/>
              <a:t>：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120.114.62.207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775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FileZilla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FTP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3" y="1690689"/>
            <a:ext cx="7462114" cy="5019576"/>
          </a:xfrm>
          <a:prstGeom prst="rect">
            <a:avLst/>
          </a:prstGeom>
        </p:spPr>
      </p:pic>
      <p:sp>
        <p:nvSpPr>
          <p:cNvPr id="5" name="向左箭號 4"/>
          <p:cNvSpPr/>
          <p:nvPr/>
        </p:nvSpPr>
        <p:spPr>
          <a:xfrm rot="10800000" flipH="1">
            <a:off x="3088292" y="1996152"/>
            <a:ext cx="86220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82270" y="2723864"/>
            <a:ext cx="3305520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輸入帳號：</a:t>
            </a:r>
            <a:r>
              <a:rPr lang="en-US" altLang="zh-TW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ksuftp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451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FileZilla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FTP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3" y="1690689"/>
            <a:ext cx="7462114" cy="5019576"/>
          </a:xfrm>
          <a:prstGeom prst="rect">
            <a:avLst/>
          </a:prstGeom>
        </p:spPr>
      </p:pic>
      <p:sp>
        <p:nvSpPr>
          <p:cNvPr id="5" name="向左箭號 4"/>
          <p:cNvSpPr/>
          <p:nvPr/>
        </p:nvSpPr>
        <p:spPr>
          <a:xfrm rot="10800000" flipH="1">
            <a:off x="4225590" y="1983960"/>
            <a:ext cx="86220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82270" y="2723864"/>
            <a:ext cx="4041299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輸入密</a:t>
            </a:r>
            <a:r>
              <a:rPr lang="zh-TW" altLang="en-US" sz="3200" dirty="0"/>
              <a:t>碼</a:t>
            </a:r>
            <a:r>
              <a:rPr lang="zh-TW" altLang="en-US" sz="3200" dirty="0" smtClean="0"/>
              <a:t>：</a:t>
            </a:r>
            <a:r>
              <a:rPr lang="en-US" altLang="zh-TW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ksuftpuser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458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FileZilla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FTP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3" y="1690689"/>
            <a:ext cx="7462114" cy="5019576"/>
          </a:xfrm>
          <a:prstGeom prst="rect">
            <a:avLst/>
          </a:prstGeom>
        </p:spPr>
      </p:pic>
      <p:sp>
        <p:nvSpPr>
          <p:cNvPr id="5" name="向左箭號 4"/>
          <p:cNvSpPr/>
          <p:nvPr/>
        </p:nvSpPr>
        <p:spPr>
          <a:xfrm rot="10800000" flipH="1">
            <a:off x="5024166" y="2002248"/>
            <a:ext cx="86220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873454" y="2772632"/>
            <a:ext cx="3063659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可填可不填：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29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FileZilla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FTP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3" y="1690689"/>
            <a:ext cx="7462114" cy="5019576"/>
          </a:xfrm>
          <a:prstGeom prst="rect">
            <a:avLst/>
          </a:prstGeom>
        </p:spPr>
      </p:pic>
      <p:sp>
        <p:nvSpPr>
          <p:cNvPr id="5" name="向左箭號 4"/>
          <p:cNvSpPr/>
          <p:nvPr/>
        </p:nvSpPr>
        <p:spPr>
          <a:xfrm rot="10800000" flipH="1">
            <a:off x="5798358" y="2020536"/>
            <a:ext cx="86220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6302" y="2723864"/>
            <a:ext cx="1826141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按下連線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54773" y="3427660"/>
            <a:ext cx="3748283" cy="11382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515843" y="4772619"/>
            <a:ext cx="1826141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成功連線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89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err="1"/>
              <a:t>MobaXterm</a:t>
            </a:r>
            <a:r>
              <a:rPr lang="zh-TW" altLang="en-US" sz="4800" dirty="0" smtClean="0"/>
              <a:t>連線國網 </a:t>
            </a:r>
            <a:r>
              <a:rPr lang="en-US" altLang="zh-TW" sz="4800" dirty="0" err="1"/>
              <a:t>linux</a:t>
            </a:r>
            <a:r>
              <a:rPr lang="zh-TW" altLang="en-US" sz="4800" dirty="0"/>
              <a:t>說明</a:t>
            </a:r>
          </a:p>
        </p:txBody>
      </p:sp>
    </p:spTree>
    <p:extLst>
      <p:ext uri="{BB962C8B-B14F-4D97-AF65-F5344CB8AC3E}">
        <p14:creationId xmlns:p14="http://schemas.microsoft.com/office/powerpoint/2010/main" val="3302971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16" t="541"/>
          <a:stretch/>
        </p:blipFill>
        <p:spPr>
          <a:xfrm>
            <a:off x="1840067" y="1851660"/>
            <a:ext cx="5463866" cy="438334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200400" y="3032760"/>
            <a:ext cx="3355406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請確保已連上</a:t>
            </a:r>
            <a:r>
              <a:rPr lang="en-US" altLang="zh-TW" sz="3200" dirty="0" smtClean="0"/>
              <a:t>VPN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08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095881"/>
            <a:ext cx="7791450" cy="44767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893848" y="1690689"/>
            <a:ext cx="335630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開啟</a:t>
            </a:r>
            <a:r>
              <a:rPr lang="en-US" altLang="zh-TW" sz="3600" dirty="0" err="1" smtClean="0"/>
              <a:t>MobeXterm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2562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FortiClient</a:t>
            </a:r>
            <a:r>
              <a:rPr lang="en-US" altLang="zh-TW" dirty="0"/>
              <a:t> VPN</a:t>
            </a:r>
            <a:r>
              <a:rPr lang="zh-TW" altLang="en-US" dirty="0"/>
              <a:t>設定與</a:t>
            </a:r>
            <a:r>
              <a:rPr lang="zh-TW" altLang="en-US" dirty="0" smtClean="0"/>
              <a:t>連線</a:t>
            </a:r>
            <a:endParaRPr lang="en-US" altLang="zh-TW" dirty="0" smtClean="0"/>
          </a:p>
          <a:p>
            <a:r>
              <a:rPr lang="en-US" altLang="zh-TW" dirty="0"/>
              <a:t>FileZilla</a:t>
            </a:r>
            <a:r>
              <a:rPr lang="zh-TW" altLang="en-US" dirty="0"/>
              <a:t>連線</a:t>
            </a:r>
            <a:r>
              <a:rPr lang="en-US" altLang="zh-TW" dirty="0"/>
              <a:t>FTP</a:t>
            </a:r>
            <a:r>
              <a:rPr lang="zh-TW" altLang="en-US" dirty="0" smtClean="0"/>
              <a:t>說明</a:t>
            </a:r>
            <a:endParaRPr lang="en-US" altLang="zh-TW" dirty="0" smtClean="0"/>
          </a:p>
          <a:p>
            <a:r>
              <a:rPr lang="en-US" altLang="zh-TW" dirty="0" err="1"/>
              <a:t>MobaXterm</a:t>
            </a:r>
            <a:r>
              <a:rPr lang="zh-TW" altLang="en-US" dirty="0"/>
              <a:t>連線國網 </a:t>
            </a:r>
            <a:r>
              <a:rPr lang="en-US" altLang="zh-TW" dirty="0" err="1"/>
              <a:t>linux</a:t>
            </a:r>
            <a:r>
              <a:rPr lang="zh-TW" altLang="en-US" dirty="0"/>
              <a:t>說明</a:t>
            </a:r>
          </a:p>
          <a:p>
            <a:r>
              <a:rPr lang="en-US" altLang="zh-TW" dirty="0" err="1"/>
              <a:t>MobaXterm</a:t>
            </a:r>
            <a:r>
              <a:rPr lang="zh-TW" altLang="en-US" dirty="0"/>
              <a:t>連線</a:t>
            </a:r>
            <a:r>
              <a:rPr lang="en-US" altLang="zh-TW" dirty="0"/>
              <a:t>KSU</a:t>
            </a:r>
            <a:r>
              <a:rPr lang="zh-TW" altLang="en-US" dirty="0"/>
              <a:t> </a:t>
            </a:r>
            <a:r>
              <a:rPr lang="en-US" altLang="zh-TW" dirty="0" err="1"/>
              <a:t>linux</a:t>
            </a:r>
            <a:r>
              <a:rPr lang="zh-TW" altLang="en-US" dirty="0" smtClean="0"/>
              <a:t>說明</a:t>
            </a:r>
            <a:endParaRPr lang="en-US" altLang="zh-TW" dirty="0" smtClean="0"/>
          </a:p>
          <a:p>
            <a:r>
              <a:rPr lang="zh-TW" altLang="en-US" dirty="0"/>
              <a:t>修改</a:t>
            </a:r>
            <a:r>
              <a:rPr lang="en-US" altLang="zh-TW" dirty="0"/>
              <a:t>KSU</a:t>
            </a:r>
            <a:r>
              <a:rPr lang="zh-TW" altLang="en-US" dirty="0"/>
              <a:t> </a:t>
            </a:r>
            <a:r>
              <a:rPr lang="en-US" altLang="zh-TW" dirty="0"/>
              <a:t>Linux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 smtClean="0"/>
              <a:t>方法</a:t>
            </a:r>
            <a:endParaRPr lang="en-US" altLang="zh-TW" dirty="0" smtClean="0"/>
          </a:p>
          <a:p>
            <a:r>
              <a:rPr lang="zh-TW" altLang="en-US" dirty="0" smtClean="0"/>
              <a:t>後記</a:t>
            </a:r>
            <a:endParaRPr lang="en-US" altLang="zh-TW" dirty="0" smtClean="0"/>
          </a:p>
          <a:p>
            <a:r>
              <a:rPr lang="en-US" altLang="zh-TW" dirty="0" err="1" smtClean="0"/>
              <a:t>MyFirstSecurity</a:t>
            </a:r>
            <a:r>
              <a:rPr lang="zh-TW" altLang="en-US" dirty="0"/>
              <a:t>本地端啟動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9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095881"/>
            <a:ext cx="7791450" cy="44767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22448" y="1772715"/>
            <a:ext cx="250260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點選</a:t>
            </a:r>
            <a:r>
              <a:rPr lang="en-US" altLang="zh-TW" sz="3600" dirty="0" smtClean="0"/>
              <a:t>Session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628650" y="2501072"/>
            <a:ext cx="624078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377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8" y="1772715"/>
            <a:ext cx="6737984" cy="453358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122448" y="1772715"/>
            <a:ext cx="181812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點選</a:t>
            </a:r>
            <a:r>
              <a:rPr lang="en-US" altLang="zh-TW" sz="3600" dirty="0" smtClean="0"/>
              <a:t>SSH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1203008" y="2095880"/>
            <a:ext cx="624078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002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41" y="2095880"/>
            <a:ext cx="6582918" cy="44021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476024" y="1772714"/>
            <a:ext cx="515718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輸入自己帳號內的機器</a:t>
            </a:r>
            <a:r>
              <a:rPr lang="en-US" altLang="zh-TW" sz="3600" dirty="0" smtClean="0"/>
              <a:t>IP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1431608" y="3321176"/>
            <a:ext cx="2088832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042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41" y="2095880"/>
            <a:ext cx="6582918" cy="44021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476024" y="1772714"/>
            <a:ext cx="515718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輸入自己帳號內的機器</a:t>
            </a:r>
            <a:r>
              <a:rPr lang="en-US" altLang="zh-TW" sz="3600" dirty="0" smtClean="0"/>
              <a:t>IP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1431608" y="3321176"/>
            <a:ext cx="2088832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62" y="2501070"/>
            <a:ext cx="4219575" cy="4000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向右箭號 2"/>
          <p:cNvSpPr/>
          <p:nvPr/>
        </p:nvSpPr>
        <p:spPr>
          <a:xfrm rot="18841167">
            <a:off x="4493864" y="3969683"/>
            <a:ext cx="26563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412808" y="5053776"/>
            <a:ext cx="2088832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549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41" y="2095880"/>
            <a:ext cx="6582918" cy="44021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476024" y="1772714"/>
            <a:ext cx="3287054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打勾，輸入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27584" y="3293744"/>
            <a:ext cx="2132552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113056" y="2444817"/>
            <a:ext cx="3958007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</a:t>
            </a:r>
            <a:r>
              <a:rPr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的帳號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389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41" y="2095880"/>
            <a:ext cx="6582918" cy="44021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143536" y="4406186"/>
            <a:ext cx="1654620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點選</a:t>
            </a:r>
            <a:r>
              <a:rPr lang="en-US" altLang="zh-TW" sz="3600" dirty="0" smtClean="0"/>
              <a:t>OK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4136" y="5990700"/>
            <a:ext cx="1197864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159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2025777"/>
            <a:ext cx="7839075" cy="43243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143536" y="4406186"/>
            <a:ext cx="329000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輸入密碼：</a:t>
            </a:r>
            <a:r>
              <a:rPr lang="en-US" altLang="zh-TW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toor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70048" y="2962330"/>
            <a:ext cx="3035808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401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73377"/>
            <a:ext cx="7829550" cy="44767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72136" y="2641394"/>
            <a:ext cx="2441694" cy="76944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4400" dirty="0" smtClean="0"/>
              <a:t>成功登入</a:t>
            </a:r>
            <a:endParaRPr lang="zh-TW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768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075" y="1332166"/>
            <a:ext cx="10125075" cy="54006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03869"/>
            <a:ext cx="7886700" cy="1325563"/>
          </a:xfrm>
        </p:spPr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連線國網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90639" y="2494717"/>
            <a:ext cx="7520654" cy="280076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使用指令：</a:t>
            </a:r>
            <a:r>
              <a:rPr lang="en-US" altLang="zh-TW" sz="4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eog</a:t>
            </a:r>
            <a:r>
              <a:rPr lang="zh-TW" altLang="en-U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可查看圖片，</a:t>
            </a:r>
            <a:r>
              <a:rPr lang="zh-TW" altLang="en-US" sz="4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需要等待一段時間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，必須將圖片關閉後命令行才可以恢復使用狀態。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8117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err="1"/>
              <a:t>MobaXterm</a:t>
            </a:r>
            <a:r>
              <a:rPr lang="zh-TW" altLang="en-US" sz="4800" dirty="0"/>
              <a:t>連線</a:t>
            </a:r>
            <a:r>
              <a:rPr lang="en-US" altLang="zh-TW" sz="4800" dirty="0"/>
              <a:t>KSU</a:t>
            </a:r>
            <a:r>
              <a:rPr lang="zh-TW" altLang="en-US" sz="4800" dirty="0"/>
              <a:t> </a:t>
            </a:r>
            <a:r>
              <a:rPr lang="en-US" altLang="zh-TW" sz="4800" dirty="0" err="1"/>
              <a:t>linux</a:t>
            </a:r>
            <a:r>
              <a:rPr lang="zh-TW" altLang="en-US" sz="4800" dirty="0"/>
              <a:t>說明</a:t>
            </a:r>
          </a:p>
        </p:txBody>
      </p:sp>
    </p:spTree>
    <p:extLst>
      <p:ext uri="{BB962C8B-B14F-4D97-AF65-F5344CB8AC3E}">
        <p14:creationId xmlns:p14="http://schemas.microsoft.com/office/powerpoint/2010/main" val="26388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溫馨提醒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3761" y="1853057"/>
            <a:ext cx="8396478" cy="4351338"/>
          </a:xfrm>
        </p:spPr>
        <p:txBody>
          <a:bodyPr/>
          <a:lstStyle/>
          <a:p>
            <a:r>
              <a:rPr lang="zh-TW" altLang="en-US" dirty="0"/>
              <a:t>若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wget</a:t>
            </a:r>
            <a:r>
              <a:rPr lang="zh-TW" altLang="en-US" dirty="0" smtClean="0"/>
              <a:t>下載的檔案呈現亂數檔名，須加上</a:t>
            </a:r>
            <a:r>
              <a:rPr lang="en-US" altLang="zh-TW" dirty="0" smtClean="0"/>
              <a:t>-O</a:t>
            </a:r>
            <a:r>
              <a:rPr lang="zh-TW" altLang="en-US" dirty="0" smtClean="0"/>
              <a:t>參數指定檔案名稱和副檔名。</a:t>
            </a:r>
            <a:endParaRPr lang="en-US" altLang="zh-TW" dirty="0" smtClean="0"/>
          </a:p>
          <a:p>
            <a:r>
              <a:rPr lang="zh-TW" altLang="en-US" dirty="0" smtClean="0"/>
              <a:t>例如：</a:t>
            </a:r>
            <a:endParaRPr lang="en-US" altLang="zh-TW" dirty="0" smtClean="0"/>
          </a:p>
          <a:p>
            <a:r>
              <a:rPr lang="en-US" altLang="zh-TW" dirty="0" err="1" smtClean="0"/>
              <a:t>wget</a:t>
            </a:r>
            <a:r>
              <a:rPr lang="en-US" altLang="zh-TW" dirty="0" smtClean="0"/>
              <a:t> “https://120.114.62.200/apple.png” -O </a:t>
            </a:r>
            <a:r>
              <a:rPr lang="en-US" altLang="zh-TW" dirty="0" smtClean="0">
                <a:solidFill>
                  <a:srgbClr val="FF0000"/>
                </a:solidFill>
              </a:rPr>
              <a:t>app.png</a:t>
            </a:r>
          </a:p>
          <a:p>
            <a:r>
              <a:rPr lang="zh-TW" altLang="en-US" dirty="0" smtClean="0">
                <a:solidFill>
                  <a:srgbClr val="7030A0"/>
                </a:solidFill>
              </a:rPr>
              <a:t>下載的檔案將會命名為</a:t>
            </a:r>
            <a:r>
              <a:rPr lang="en-US" altLang="zh-TW" dirty="0" smtClean="0">
                <a:solidFill>
                  <a:srgbClr val="FF0000"/>
                </a:solidFill>
              </a:rPr>
              <a:t>app.png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17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095881"/>
            <a:ext cx="7791450" cy="44767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93848" y="1690689"/>
            <a:ext cx="335630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開啟</a:t>
            </a:r>
            <a:r>
              <a:rPr lang="en-US" altLang="zh-TW" sz="3600" dirty="0" err="1" smtClean="0"/>
              <a:t>MobeXterm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18965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095881"/>
            <a:ext cx="7791450" cy="44767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22448" y="1772715"/>
            <a:ext cx="250260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點選</a:t>
            </a:r>
            <a:r>
              <a:rPr lang="en-US" altLang="zh-TW" sz="3600" dirty="0" smtClean="0"/>
              <a:t>Session</a:t>
            </a:r>
            <a:endParaRPr lang="zh-TW" altLang="en-US" sz="3600" dirty="0"/>
          </a:p>
        </p:txBody>
      </p:sp>
      <p:sp>
        <p:nvSpPr>
          <p:cNvPr id="8" name="矩形 7"/>
          <p:cNvSpPr/>
          <p:nvPr/>
        </p:nvSpPr>
        <p:spPr>
          <a:xfrm>
            <a:off x="628650" y="2501072"/>
            <a:ext cx="624078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474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8" y="1772715"/>
            <a:ext cx="6737984" cy="453358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122448" y="1772715"/>
            <a:ext cx="181812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點選</a:t>
            </a:r>
            <a:r>
              <a:rPr lang="en-US" altLang="zh-TW" sz="3600" dirty="0" smtClean="0"/>
              <a:t>SSH</a:t>
            </a:r>
            <a:endParaRPr lang="zh-TW" altLang="en-US" sz="3600" dirty="0"/>
          </a:p>
        </p:txBody>
      </p:sp>
      <p:sp>
        <p:nvSpPr>
          <p:cNvPr id="11" name="矩形 10"/>
          <p:cNvSpPr/>
          <p:nvPr/>
        </p:nvSpPr>
        <p:spPr>
          <a:xfrm>
            <a:off x="1203008" y="2095880"/>
            <a:ext cx="624078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955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92567"/>
            <a:ext cx="7724775" cy="51530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739713" y="1690689"/>
            <a:ext cx="623600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輸入伺服器</a:t>
            </a:r>
            <a:r>
              <a:rPr lang="en-US" altLang="zh-TW" sz="3600" dirty="0" smtClean="0"/>
              <a:t>IP</a:t>
            </a:r>
            <a:r>
              <a:rPr lang="zh-TW" altLang="en-US" sz="3600" dirty="0" smtClean="0"/>
              <a:t>：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120.114.62.208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3280" y="2940773"/>
            <a:ext cx="2088832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723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92567"/>
            <a:ext cx="7724775" cy="51530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42704" y="2851111"/>
            <a:ext cx="2555176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42792" y="3657591"/>
            <a:ext cx="816063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打勾，輸入一組帳號，</a:t>
            </a:r>
            <a:r>
              <a:rPr lang="en-US" altLang="zh-TW" sz="3600" dirty="0" smtClean="0"/>
              <a:t>ksu1001~ksu1050</a:t>
            </a:r>
            <a:endParaRPr lang="zh-TW" altLang="en-US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85473" y="4603099"/>
            <a:ext cx="3877985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密碼是帳號反過</a:t>
            </a:r>
            <a:r>
              <a:rPr lang="zh-TW" altLang="en-US" sz="3600" dirty="0"/>
              <a:t>來</a:t>
            </a:r>
          </a:p>
        </p:txBody>
      </p:sp>
    </p:spTree>
    <p:extLst>
      <p:ext uri="{BB962C8B-B14F-4D97-AF65-F5344CB8AC3E}">
        <p14:creationId xmlns:p14="http://schemas.microsoft.com/office/powerpoint/2010/main" val="198033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92567"/>
            <a:ext cx="7724775" cy="51530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19693" y="2851110"/>
            <a:ext cx="1121187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42792" y="3657591"/>
            <a:ext cx="2701765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輸入</a:t>
            </a:r>
            <a:r>
              <a:rPr lang="en-US" altLang="zh-TW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222</a:t>
            </a:r>
            <a:r>
              <a:rPr lang="en-US" altLang="zh-TW" sz="3600" dirty="0" smtClean="0"/>
              <a:t> Port</a:t>
            </a:r>
            <a:endParaRPr lang="zh-TW" altLang="en-US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21701" y="4657963"/>
            <a:ext cx="6973769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若所在的學校有擋</a:t>
            </a:r>
            <a:r>
              <a:rPr lang="en-US" altLang="zh-TW" sz="3600" dirty="0" smtClean="0"/>
              <a:t>222Port</a:t>
            </a:r>
          </a:p>
          <a:p>
            <a:r>
              <a:rPr lang="zh-TW" altLang="en-US" sz="3600" dirty="0" smtClean="0"/>
              <a:t>請看簡報最後面改伺服器</a:t>
            </a:r>
            <a:r>
              <a:rPr lang="en-US" altLang="zh-TW" sz="3600" dirty="0" smtClean="0"/>
              <a:t>Port</a:t>
            </a:r>
            <a:r>
              <a:rPr lang="zh-TW" altLang="en-US" sz="3600" dirty="0" smtClean="0"/>
              <a:t>方法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73704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92567"/>
            <a:ext cx="7724775" cy="51530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59373" y="6032407"/>
            <a:ext cx="1121187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917379" y="5145521"/>
            <a:ext cx="1654620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點選</a:t>
            </a:r>
            <a:r>
              <a:rPr lang="en-US" altLang="zh-TW" sz="3600" dirty="0" smtClean="0"/>
              <a:t>OK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93715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6" y="1853565"/>
            <a:ext cx="7820025" cy="42481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82717" y="2713135"/>
            <a:ext cx="3023139" cy="507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097985" y="4394082"/>
            <a:ext cx="514076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輸入密碼：</a:t>
            </a:r>
            <a:r>
              <a:rPr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帳號反過來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，這裡的範例是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0501usk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7358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888998"/>
            <a:ext cx="7829550" cy="4305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46625" y="2629290"/>
            <a:ext cx="220553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成功登入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7909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888998"/>
            <a:ext cx="7829550" cy="4305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MobaXterm</a:t>
            </a:r>
            <a:r>
              <a:rPr lang="zh-TW" altLang="en-US" dirty="0" smtClean="0"/>
              <a:t>連線</a:t>
            </a:r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46625" y="2629290"/>
            <a:ext cx="220553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成功登入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887320" y="3883074"/>
            <a:ext cx="6698896" cy="175432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5400" dirty="0" smtClean="0"/>
              <a:t>KSU Linux</a:t>
            </a:r>
            <a:r>
              <a:rPr lang="zh-TW" altLang="en-US" sz="5400" dirty="0" smtClean="0"/>
              <a:t>一樣可以使用</a:t>
            </a:r>
            <a:r>
              <a:rPr lang="en-US" altLang="zh-TW" sz="5400" dirty="0" err="1" smtClean="0"/>
              <a:t>eog</a:t>
            </a:r>
            <a:r>
              <a:rPr lang="zh-TW" altLang="en-US" sz="5400" dirty="0" smtClean="0"/>
              <a:t>指令查看圖片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16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err="1" smtClean="0"/>
              <a:t>FortiClient</a:t>
            </a:r>
            <a:r>
              <a:rPr lang="en-US" altLang="zh-TW" sz="4800" dirty="0" smtClean="0"/>
              <a:t> VPN</a:t>
            </a:r>
            <a:r>
              <a:rPr lang="zh-TW" altLang="en-US" sz="4800" dirty="0" smtClean="0"/>
              <a:t>設定與連線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12840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 疑難排解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83" y="2455544"/>
            <a:ext cx="5397147" cy="42652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11083" y="5929119"/>
            <a:ext cx="2623186" cy="821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511296" y="2426208"/>
            <a:ext cx="4750147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FF00"/>
                </a:solidFill>
              </a:rPr>
              <a:t>無法使用</a:t>
            </a:r>
            <a:r>
              <a:rPr lang="en-US" altLang="zh-TW" sz="3600" dirty="0" smtClean="0">
                <a:solidFill>
                  <a:srgbClr val="FFFF00"/>
                </a:solidFill>
              </a:rPr>
              <a:t>Python</a:t>
            </a:r>
            <a:r>
              <a:rPr lang="zh-TW" altLang="en-US" sz="3600" dirty="0" smtClean="0">
                <a:solidFill>
                  <a:srgbClr val="FFFF00"/>
                </a:solidFill>
              </a:rPr>
              <a:t>指令？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747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 疑難排解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83" y="2455544"/>
            <a:ext cx="5397147" cy="426529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511296" y="2426208"/>
            <a:ext cx="4750147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FF00"/>
                </a:solidFill>
              </a:rPr>
              <a:t>無法使用</a:t>
            </a:r>
            <a:r>
              <a:rPr lang="en-US" altLang="zh-TW" sz="3600" dirty="0" smtClean="0">
                <a:solidFill>
                  <a:srgbClr val="FFFF00"/>
                </a:solidFill>
              </a:rPr>
              <a:t>Python</a:t>
            </a:r>
            <a:r>
              <a:rPr lang="zh-TW" altLang="en-US" sz="3600" dirty="0" smtClean="0">
                <a:solidFill>
                  <a:srgbClr val="FFFF00"/>
                </a:solidFill>
              </a:rPr>
              <a:t>指令？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35" y="3321175"/>
            <a:ext cx="4905375" cy="3429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764194" y="5282788"/>
            <a:ext cx="3137526" cy="646331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FF00"/>
                </a:solidFill>
              </a:rPr>
              <a:t>請使用</a:t>
            </a:r>
            <a:r>
              <a:rPr lang="en-US" altLang="zh-TW" sz="3600" dirty="0" smtClean="0">
                <a:solidFill>
                  <a:srgbClr val="FFFF00"/>
                </a:solidFill>
              </a:rPr>
              <a:t>Python3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11295" y="5929119"/>
            <a:ext cx="5239513" cy="821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804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KSU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linux</a:t>
            </a:r>
            <a:r>
              <a:rPr lang="zh-TW" altLang="en-US" dirty="0" smtClean="0"/>
              <a:t> 疑難排解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83" y="2455544"/>
            <a:ext cx="5397147" cy="426529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753843" y="1535312"/>
            <a:ext cx="433965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FF00"/>
                </a:solidFill>
              </a:rPr>
              <a:t>需要安裝其他套件？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35" y="3321175"/>
            <a:ext cx="4905375" cy="3429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28650" y="2340492"/>
            <a:ext cx="4386650" cy="2308324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FF00"/>
                </a:solidFill>
              </a:rPr>
              <a:t>請登入</a:t>
            </a:r>
            <a:endParaRPr lang="en-US" altLang="zh-TW" sz="3600" dirty="0" smtClean="0">
              <a:solidFill>
                <a:srgbClr val="FFFF00"/>
              </a:solidFill>
            </a:endParaRPr>
          </a:p>
          <a:p>
            <a:r>
              <a:rPr lang="zh-TW" altLang="en-US" sz="3600" dirty="0" smtClean="0">
                <a:solidFill>
                  <a:srgbClr val="FFFF00"/>
                </a:solidFill>
              </a:rPr>
              <a:t>管理者帳號：</a:t>
            </a:r>
            <a:r>
              <a:rPr lang="en-US" altLang="zh-TW" sz="3600" dirty="0" err="1" smtClean="0">
                <a:solidFill>
                  <a:srgbClr val="FFFF00"/>
                </a:solidFill>
              </a:rPr>
              <a:t>ksu</a:t>
            </a:r>
            <a:endParaRPr lang="en-US" altLang="zh-TW" sz="3600" dirty="0" smtClean="0">
              <a:solidFill>
                <a:srgbClr val="FFFF00"/>
              </a:solidFill>
            </a:endParaRPr>
          </a:p>
          <a:p>
            <a:r>
              <a:rPr lang="zh-TW" altLang="en-US" sz="3600" dirty="0" smtClean="0">
                <a:solidFill>
                  <a:srgbClr val="FFFF00"/>
                </a:solidFill>
              </a:rPr>
              <a:t>管理者密碼：</a:t>
            </a:r>
            <a:r>
              <a:rPr lang="en-US" altLang="zh-TW" sz="3600" dirty="0" smtClean="0">
                <a:solidFill>
                  <a:srgbClr val="FFFF00"/>
                </a:solidFill>
              </a:rPr>
              <a:t>ksulab8</a:t>
            </a:r>
          </a:p>
          <a:p>
            <a:r>
              <a:rPr lang="en-US" altLang="zh-TW" sz="3600" dirty="0" smtClean="0">
                <a:solidFill>
                  <a:srgbClr val="FFFF00"/>
                </a:solidFill>
              </a:rPr>
              <a:t>Port</a:t>
            </a:r>
            <a:r>
              <a:rPr lang="zh-TW" altLang="en-US" sz="3600" dirty="0" smtClean="0">
                <a:solidFill>
                  <a:srgbClr val="FFFF00"/>
                </a:solidFill>
              </a:rPr>
              <a:t>：</a:t>
            </a:r>
            <a:r>
              <a:rPr lang="en-US" altLang="zh-TW" sz="3600" dirty="0" smtClean="0">
                <a:solidFill>
                  <a:srgbClr val="FFFF00"/>
                </a:solidFill>
              </a:rPr>
              <a:t>222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853543" y="4807664"/>
            <a:ext cx="4823927" cy="175432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solidFill>
                  <a:srgbClr val="FFFF00"/>
                </a:solidFill>
              </a:rPr>
              <a:t>登入後請在指令開頭加上</a:t>
            </a:r>
            <a:r>
              <a:rPr lang="en-US" altLang="zh-TW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zh-TW" sz="3600" dirty="0">
                <a:solidFill>
                  <a:srgbClr val="FFFF00"/>
                </a:solidFill>
              </a:rPr>
              <a:t>(</a:t>
            </a:r>
            <a:r>
              <a:rPr lang="zh-TW" altLang="en-US" sz="3600" dirty="0" smtClean="0">
                <a:solidFill>
                  <a:srgbClr val="FFFF00"/>
                </a:solidFill>
              </a:rPr>
              <a:t>最高權限執行</a:t>
            </a:r>
            <a:r>
              <a:rPr lang="en-US" altLang="zh-TW" sz="3600" dirty="0" smtClean="0">
                <a:solidFill>
                  <a:srgbClr val="FFFF00"/>
                </a:solidFill>
              </a:rPr>
              <a:t>)</a:t>
            </a:r>
            <a:r>
              <a:rPr lang="zh-TW" altLang="en-US" sz="3600" dirty="0" smtClean="0">
                <a:solidFill>
                  <a:srgbClr val="FFFF00"/>
                </a:solidFill>
              </a:rPr>
              <a:t>方可安裝其他套件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89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 smtClean="0"/>
              <a:t>修改</a:t>
            </a:r>
            <a:r>
              <a:rPr lang="en-US" altLang="zh-TW" sz="4800" dirty="0" smtClean="0"/>
              <a:t>KSU</a:t>
            </a:r>
            <a:r>
              <a:rPr lang="zh-TW" altLang="en-US" sz="4800" dirty="0" smtClean="0"/>
              <a:t> </a:t>
            </a:r>
            <a:r>
              <a:rPr lang="en-US" altLang="zh-TW" sz="4800" dirty="0" smtClean="0"/>
              <a:t>Linux</a:t>
            </a:r>
            <a:r>
              <a:rPr lang="zh-TW" altLang="en-US" sz="4800" dirty="0" smtClean="0"/>
              <a:t> </a:t>
            </a:r>
            <a:r>
              <a:rPr lang="en-US" altLang="zh-TW" sz="4800" dirty="0" smtClean="0"/>
              <a:t>Port</a:t>
            </a:r>
            <a:r>
              <a:rPr lang="zh-TW" altLang="en-US" sz="4800" dirty="0" smtClean="0"/>
              <a:t>方法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26387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362" y="99951"/>
            <a:ext cx="7886700" cy="732154"/>
          </a:xfrm>
        </p:spPr>
        <p:txBody>
          <a:bodyPr/>
          <a:lstStyle/>
          <a:p>
            <a:pPr algn="ctr"/>
            <a:r>
              <a:rPr lang="zh-TW" altLang="en-US" dirty="0"/>
              <a:t>修改</a:t>
            </a:r>
            <a:r>
              <a:rPr lang="en-US" altLang="zh-TW" dirty="0"/>
              <a:t>KSU</a:t>
            </a:r>
            <a:r>
              <a:rPr lang="zh-TW" altLang="en-US" dirty="0"/>
              <a:t> </a:t>
            </a:r>
            <a:r>
              <a:rPr lang="en-US" altLang="zh-TW" dirty="0"/>
              <a:t>Linux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方法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670023" y="956490"/>
            <a:ext cx="3767378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1.</a:t>
            </a:r>
            <a:r>
              <a:rPr lang="zh-TW" altLang="en-US" sz="3600" dirty="0" smtClean="0">
                <a:solidFill>
                  <a:srgbClr val="FFFF00"/>
                </a:solidFill>
              </a:rPr>
              <a:t>先連上手機網路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85284" y="1847088"/>
            <a:ext cx="513685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2.</a:t>
            </a:r>
            <a:r>
              <a:rPr lang="zh-TW" altLang="en-US" sz="3600" dirty="0" smtClean="0">
                <a:solidFill>
                  <a:srgbClr val="FFFF00"/>
                </a:solidFill>
              </a:rPr>
              <a:t>登入最高權限帳號</a:t>
            </a:r>
            <a:r>
              <a:rPr lang="en-US" altLang="zh-TW" sz="3600" dirty="0" smtClean="0">
                <a:solidFill>
                  <a:srgbClr val="FFFF00"/>
                </a:solidFill>
              </a:rPr>
              <a:t>(</a:t>
            </a:r>
            <a:r>
              <a:rPr lang="en-US" altLang="zh-TW" sz="3600" dirty="0" err="1" smtClean="0">
                <a:solidFill>
                  <a:srgbClr val="FFFF00"/>
                </a:solidFill>
              </a:rPr>
              <a:t>ksu</a:t>
            </a:r>
            <a:r>
              <a:rPr lang="en-US" altLang="zh-TW" sz="3600" dirty="0" smtClean="0">
                <a:solidFill>
                  <a:srgbClr val="FFFF00"/>
                </a:solidFill>
              </a:rPr>
              <a:t>)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12296" y="2737686"/>
            <a:ext cx="5882829" cy="120032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3.</a:t>
            </a:r>
            <a:r>
              <a:rPr lang="zh-TW" altLang="en-US" sz="3600" dirty="0" smtClean="0">
                <a:solidFill>
                  <a:srgbClr val="FFFF00"/>
                </a:solidFill>
              </a:rPr>
              <a:t>下以下指令：</a:t>
            </a:r>
            <a:endParaRPr lang="en-US" altLang="zh-TW" sz="3600" dirty="0" smtClean="0">
              <a:solidFill>
                <a:srgbClr val="FFFF00"/>
              </a:solidFill>
            </a:endParaRPr>
          </a:p>
          <a:p>
            <a:r>
              <a:rPr lang="en-US" altLang="zh-TW" sz="3600" dirty="0" err="1">
                <a:solidFill>
                  <a:schemeClr val="bg1"/>
                </a:solidFill>
              </a:rPr>
              <a:t>sudo</a:t>
            </a:r>
            <a:r>
              <a:rPr lang="en-US" altLang="zh-TW" sz="3600" dirty="0">
                <a:solidFill>
                  <a:schemeClr val="bg1"/>
                </a:solidFill>
              </a:rPr>
              <a:t> vim /</a:t>
            </a:r>
            <a:r>
              <a:rPr lang="en-US" altLang="zh-TW" sz="3600" dirty="0" err="1">
                <a:solidFill>
                  <a:schemeClr val="bg1"/>
                </a:solidFill>
              </a:rPr>
              <a:t>etc</a:t>
            </a:r>
            <a:r>
              <a:rPr lang="en-US" altLang="zh-TW" sz="3600" dirty="0">
                <a:solidFill>
                  <a:schemeClr val="bg1"/>
                </a:solidFill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</a:rPr>
              <a:t>ssh</a:t>
            </a:r>
            <a:r>
              <a:rPr lang="en-US" altLang="zh-TW" sz="3600" dirty="0">
                <a:solidFill>
                  <a:schemeClr val="bg1"/>
                </a:solidFill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</a:rPr>
              <a:t>sshd_config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92666" y="4192162"/>
            <a:ext cx="6922088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4.</a:t>
            </a:r>
            <a:r>
              <a:rPr lang="zh-TW" altLang="en-US" sz="3600" dirty="0" smtClean="0">
                <a:solidFill>
                  <a:srgbClr val="FFFF00"/>
                </a:solidFill>
              </a:rPr>
              <a:t>按下鍵盤英文</a:t>
            </a:r>
            <a:r>
              <a:rPr lang="en-US" altLang="zh-TW" sz="3600" dirty="0" err="1" smtClean="0">
                <a:solidFill>
                  <a:srgbClr val="FFFF00"/>
                </a:solidFill>
              </a:rPr>
              <a:t>i</a:t>
            </a:r>
            <a:r>
              <a:rPr lang="zh-TW" altLang="en-US" sz="3600" dirty="0" smtClean="0">
                <a:solidFill>
                  <a:srgbClr val="FFFF00"/>
                </a:solidFill>
              </a:rPr>
              <a:t>鍵</a:t>
            </a:r>
            <a:r>
              <a:rPr lang="en-US" altLang="zh-TW" sz="3600" dirty="0" smtClean="0">
                <a:solidFill>
                  <a:schemeClr val="bg1"/>
                </a:solidFill>
              </a:rPr>
              <a:t>(</a:t>
            </a:r>
            <a:r>
              <a:rPr lang="zh-TW" altLang="en-US" sz="3600" dirty="0" smtClean="0">
                <a:solidFill>
                  <a:schemeClr val="bg1"/>
                </a:solidFill>
              </a:rPr>
              <a:t>進入編輯模式</a:t>
            </a:r>
            <a:r>
              <a:rPr lang="en-US" altLang="zh-TW" sz="3600" dirty="0" smtClean="0">
                <a:solidFill>
                  <a:schemeClr val="bg1"/>
                </a:solidFill>
              </a:rPr>
              <a:t>)</a:t>
            </a:r>
            <a:endParaRPr lang="en-US" altLang="zh-TW" sz="3600" dirty="0" smtClean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45459" y="5169265"/>
            <a:ext cx="5016501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5.</a:t>
            </a:r>
            <a:r>
              <a:rPr lang="zh-TW" altLang="en-US" sz="3600" dirty="0" smtClean="0">
                <a:solidFill>
                  <a:srgbClr val="FFFF00"/>
                </a:solidFill>
              </a:rPr>
              <a:t>修改該學校支援的</a:t>
            </a:r>
            <a:r>
              <a:rPr lang="en-US" altLang="zh-TW" sz="3600" dirty="0" smtClean="0">
                <a:solidFill>
                  <a:srgbClr val="FFFF00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1838154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362" y="99951"/>
            <a:ext cx="7886700" cy="732154"/>
          </a:xfrm>
        </p:spPr>
        <p:txBody>
          <a:bodyPr/>
          <a:lstStyle/>
          <a:p>
            <a:pPr algn="ctr"/>
            <a:r>
              <a:rPr lang="zh-TW" altLang="en-US" dirty="0"/>
              <a:t>修改</a:t>
            </a:r>
            <a:r>
              <a:rPr lang="en-US" altLang="zh-TW" dirty="0"/>
              <a:t>KSU</a:t>
            </a:r>
            <a:r>
              <a:rPr lang="zh-TW" altLang="en-US" dirty="0"/>
              <a:t> </a:t>
            </a:r>
            <a:r>
              <a:rPr lang="en-US" altLang="zh-TW" dirty="0"/>
              <a:t>Linux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方法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670023" y="956490"/>
            <a:ext cx="3767378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1.</a:t>
            </a:r>
            <a:r>
              <a:rPr lang="zh-TW" altLang="en-US" sz="3600" dirty="0" smtClean="0">
                <a:solidFill>
                  <a:srgbClr val="FFFF00"/>
                </a:solidFill>
              </a:rPr>
              <a:t>先連上手機網路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85284" y="1847088"/>
            <a:ext cx="513685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2.</a:t>
            </a:r>
            <a:r>
              <a:rPr lang="zh-TW" altLang="en-US" sz="3600" dirty="0" smtClean="0">
                <a:solidFill>
                  <a:srgbClr val="FFFF00"/>
                </a:solidFill>
              </a:rPr>
              <a:t>登入最高權限帳號</a:t>
            </a:r>
            <a:r>
              <a:rPr lang="en-US" altLang="zh-TW" sz="3600" dirty="0" smtClean="0">
                <a:solidFill>
                  <a:srgbClr val="FFFF00"/>
                </a:solidFill>
              </a:rPr>
              <a:t>(</a:t>
            </a:r>
            <a:r>
              <a:rPr lang="en-US" altLang="zh-TW" sz="3600" dirty="0" err="1" smtClean="0">
                <a:solidFill>
                  <a:srgbClr val="FFFF00"/>
                </a:solidFill>
              </a:rPr>
              <a:t>ksu</a:t>
            </a:r>
            <a:r>
              <a:rPr lang="en-US" altLang="zh-TW" sz="3600" dirty="0" smtClean="0">
                <a:solidFill>
                  <a:srgbClr val="FFFF00"/>
                </a:solidFill>
              </a:rPr>
              <a:t>)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12296" y="2737686"/>
            <a:ext cx="5882829" cy="120032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3.</a:t>
            </a:r>
            <a:r>
              <a:rPr lang="zh-TW" altLang="en-US" sz="3600" dirty="0" smtClean="0">
                <a:solidFill>
                  <a:srgbClr val="FFFF00"/>
                </a:solidFill>
              </a:rPr>
              <a:t>下以下指令：</a:t>
            </a:r>
            <a:endParaRPr lang="en-US" altLang="zh-TW" sz="3600" dirty="0" smtClean="0">
              <a:solidFill>
                <a:srgbClr val="FFFF00"/>
              </a:solidFill>
            </a:endParaRPr>
          </a:p>
          <a:p>
            <a:r>
              <a:rPr lang="en-US" altLang="zh-TW" sz="3600" dirty="0" err="1">
                <a:solidFill>
                  <a:schemeClr val="bg1"/>
                </a:solidFill>
              </a:rPr>
              <a:t>sudo</a:t>
            </a:r>
            <a:r>
              <a:rPr lang="en-US" altLang="zh-TW" sz="3600" dirty="0">
                <a:solidFill>
                  <a:schemeClr val="bg1"/>
                </a:solidFill>
              </a:rPr>
              <a:t> vim /</a:t>
            </a:r>
            <a:r>
              <a:rPr lang="en-US" altLang="zh-TW" sz="3600" dirty="0" err="1">
                <a:solidFill>
                  <a:schemeClr val="bg1"/>
                </a:solidFill>
              </a:rPr>
              <a:t>etc</a:t>
            </a:r>
            <a:r>
              <a:rPr lang="en-US" altLang="zh-TW" sz="3600" dirty="0">
                <a:solidFill>
                  <a:schemeClr val="bg1"/>
                </a:solidFill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</a:rPr>
              <a:t>ssh</a:t>
            </a:r>
            <a:r>
              <a:rPr lang="en-US" altLang="zh-TW" sz="3600" dirty="0">
                <a:solidFill>
                  <a:schemeClr val="bg1"/>
                </a:solidFill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</a:rPr>
              <a:t>sshd_config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92666" y="4192162"/>
            <a:ext cx="6922088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4.</a:t>
            </a:r>
            <a:r>
              <a:rPr lang="zh-TW" altLang="en-US" sz="3600" dirty="0" smtClean="0">
                <a:solidFill>
                  <a:srgbClr val="FFFF00"/>
                </a:solidFill>
              </a:rPr>
              <a:t>按下鍵盤英文</a:t>
            </a:r>
            <a:r>
              <a:rPr lang="en-US" altLang="zh-TW" sz="3600" dirty="0" err="1" smtClean="0">
                <a:solidFill>
                  <a:srgbClr val="FFFF00"/>
                </a:solidFill>
              </a:rPr>
              <a:t>i</a:t>
            </a:r>
            <a:r>
              <a:rPr lang="zh-TW" altLang="en-US" sz="3600" dirty="0" smtClean="0">
                <a:solidFill>
                  <a:srgbClr val="FFFF00"/>
                </a:solidFill>
              </a:rPr>
              <a:t>鍵</a:t>
            </a:r>
            <a:r>
              <a:rPr lang="en-US" altLang="zh-TW" sz="3600" dirty="0" smtClean="0">
                <a:solidFill>
                  <a:schemeClr val="bg1"/>
                </a:solidFill>
              </a:rPr>
              <a:t>(</a:t>
            </a:r>
            <a:r>
              <a:rPr lang="zh-TW" altLang="en-US" sz="3600" dirty="0" smtClean="0">
                <a:solidFill>
                  <a:schemeClr val="bg1"/>
                </a:solidFill>
              </a:rPr>
              <a:t>進入編輯模式</a:t>
            </a:r>
            <a:r>
              <a:rPr lang="en-US" altLang="zh-TW" sz="3600" dirty="0" smtClean="0">
                <a:solidFill>
                  <a:schemeClr val="bg1"/>
                </a:solidFill>
              </a:rPr>
              <a:t>)</a:t>
            </a:r>
            <a:endParaRPr lang="en-US" altLang="zh-TW" sz="3600" dirty="0" smtClean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45459" y="5169265"/>
            <a:ext cx="5016501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5.</a:t>
            </a:r>
            <a:r>
              <a:rPr lang="zh-TW" altLang="en-US" sz="3600" dirty="0" smtClean="0">
                <a:solidFill>
                  <a:srgbClr val="FFFF00"/>
                </a:solidFill>
              </a:rPr>
              <a:t>修改該學校支援的</a:t>
            </a:r>
            <a:r>
              <a:rPr lang="en-US" altLang="zh-TW" sz="3600" dirty="0" smtClean="0">
                <a:solidFill>
                  <a:srgbClr val="FFFF00"/>
                </a:solidFill>
              </a:rPr>
              <a:t>Port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84" y="1142809"/>
            <a:ext cx="4285200" cy="540894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943075" y="4874065"/>
            <a:ext cx="1453896" cy="821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51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362" y="99951"/>
            <a:ext cx="7886700" cy="732154"/>
          </a:xfrm>
        </p:spPr>
        <p:txBody>
          <a:bodyPr/>
          <a:lstStyle/>
          <a:p>
            <a:pPr algn="ctr"/>
            <a:r>
              <a:rPr lang="zh-TW" altLang="en-US" dirty="0"/>
              <a:t>修改</a:t>
            </a:r>
            <a:r>
              <a:rPr lang="en-US" altLang="zh-TW" dirty="0"/>
              <a:t>KSU</a:t>
            </a:r>
            <a:r>
              <a:rPr lang="zh-TW" altLang="en-US" dirty="0"/>
              <a:t> </a:t>
            </a:r>
            <a:r>
              <a:rPr lang="en-US" altLang="zh-TW" dirty="0"/>
              <a:t>Linux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方法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670023" y="956490"/>
            <a:ext cx="3767378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1.</a:t>
            </a:r>
            <a:r>
              <a:rPr lang="zh-TW" altLang="en-US" sz="3600" dirty="0" smtClean="0">
                <a:solidFill>
                  <a:srgbClr val="FFFF00"/>
                </a:solidFill>
              </a:rPr>
              <a:t>先連上手機網路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85284" y="1847088"/>
            <a:ext cx="513685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2.</a:t>
            </a:r>
            <a:r>
              <a:rPr lang="zh-TW" altLang="en-US" sz="3600" dirty="0" smtClean="0">
                <a:solidFill>
                  <a:srgbClr val="FFFF00"/>
                </a:solidFill>
              </a:rPr>
              <a:t>登入最高權限帳號</a:t>
            </a:r>
            <a:r>
              <a:rPr lang="en-US" altLang="zh-TW" sz="3600" dirty="0" smtClean="0">
                <a:solidFill>
                  <a:srgbClr val="FFFF00"/>
                </a:solidFill>
              </a:rPr>
              <a:t>(</a:t>
            </a:r>
            <a:r>
              <a:rPr lang="en-US" altLang="zh-TW" sz="3600" dirty="0" err="1" smtClean="0">
                <a:solidFill>
                  <a:srgbClr val="FFFF00"/>
                </a:solidFill>
              </a:rPr>
              <a:t>ksu</a:t>
            </a:r>
            <a:r>
              <a:rPr lang="en-US" altLang="zh-TW" sz="3600" dirty="0" smtClean="0">
                <a:solidFill>
                  <a:srgbClr val="FFFF00"/>
                </a:solidFill>
              </a:rPr>
              <a:t>)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12296" y="2737686"/>
            <a:ext cx="5882829" cy="120032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3.</a:t>
            </a:r>
            <a:r>
              <a:rPr lang="zh-TW" altLang="en-US" sz="3600" dirty="0" smtClean="0">
                <a:solidFill>
                  <a:srgbClr val="FFFF00"/>
                </a:solidFill>
              </a:rPr>
              <a:t>下以下指令：</a:t>
            </a:r>
            <a:endParaRPr lang="en-US" altLang="zh-TW" sz="3600" dirty="0" smtClean="0">
              <a:solidFill>
                <a:srgbClr val="FFFF00"/>
              </a:solidFill>
            </a:endParaRPr>
          </a:p>
          <a:p>
            <a:r>
              <a:rPr lang="en-US" altLang="zh-TW" sz="3600" dirty="0" err="1">
                <a:solidFill>
                  <a:schemeClr val="bg1"/>
                </a:solidFill>
              </a:rPr>
              <a:t>sudo</a:t>
            </a:r>
            <a:r>
              <a:rPr lang="en-US" altLang="zh-TW" sz="3600" dirty="0">
                <a:solidFill>
                  <a:schemeClr val="bg1"/>
                </a:solidFill>
              </a:rPr>
              <a:t> vim /</a:t>
            </a:r>
            <a:r>
              <a:rPr lang="en-US" altLang="zh-TW" sz="3600" dirty="0" err="1">
                <a:solidFill>
                  <a:schemeClr val="bg1"/>
                </a:solidFill>
              </a:rPr>
              <a:t>etc</a:t>
            </a:r>
            <a:r>
              <a:rPr lang="en-US" altLang="zh-TW" sz="3600" dirty="0">
                <a:solidFill>
                  <a:schemeClr val="bg1"/>
                </a:solidFill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</a:rPr>
              <a:t>ssh</a:t>
            </a:r>
            <a:r>
              <a:rPr lang="en-US" altLang="zh-TW" sz="3600" dirty="0">
                <a:solidFill>
                  <a:schemeClr val="bg1"/>
                </a:solidFill>
              </a:rPr>
              <a:t>/</a:t>
            </a:r>
            <a:r>
              <a:rPr lang="en-US" altLang="zh-TW" sz="3600" dirty="0" err="1">
                <a:solidFill>
                  <a:schemeClr val="bg1"/>
                </a:solidFill>
              </a:rPr>
              <a:t>sshd_config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92666" y="4192162"/>
            <a:ext cx="6922088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4.</a:t>
            </a:r>
            <a:r>
              <a:rPr lang="zh-TW" altLang="en-US" sz="3600" dirty="0" smtClean="0">
                <a:solidFill>
                  <a:srgbClr val="FFFF00"/>
                </a:solidFill>
              </a:rPr>
              <a:t>按下鍵盤英文</a:t>
            </a:r>
            <a:r>
              <a:rPr lang="en-US" altLang="zh-TW" sz="3600" dirty="0" err="1" smtClean="0">
                <a:solidFill>
                  <a:srgbClr val="FFFF00"/>
                </a:solidFill>
              </a:rPr>
              <a:t>i</a:t>
            </a:r>
            <a:r>
              <a:rPr lang="zh-TW" altLang="en-US" sz="3600" dirty="0" smtClean="0">
                <a:solidFill>
                  <a:srgbClr val="FFFF00"/>
                </a:solidFill>
              </a:rPr>
              <a:t>鍵</a:t>
            </a:r>
            <a:r>
              <a:rPr lang="en-US" altLang="zh-TW" sz="3600" dirty="0" smtClean="0">
                <a:solidFill>
                  <a:schemeClr val="bg1"/>
                </a:solidFill>
              </a:rPr>
              <a:t>(</a:t>
            </a:r>
            <a:r>
              <a:rPr lang="zh-TW" altLang="en-US" sz="3600" dirty="0" smtClean="0">
                <a:solidFill>
                  <a:schemeClr val="bg1"/>
                </a:solidFill>
              </a:rPr>
              <a:t>進入編輯模式</a:t>
            </a:r>
            <a:r>
              <a:rPr lang="en-US" altLang="zh-TW" sz="3600" dirty="0" smtClean="0">
                <a:solidFill>
                  <a:schemeClr val="bg1"/>
                </a:solidFill>
              </a:rPr>
              <a:t>)</a:t>
            </a:r>
            <a:endParaRPr lang="en-US" altLang="zh-TW" sz="3600" dirty="0" smtClean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45459" y="5169265"/>
            <a:ext cx="5016501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5.</a:t>
            </a:r>
            <a:r>
              <a:rPr lang="zh-TW" altLang="en-US" sz="3600" dirty="0" smtClean="0">
                <a:solidFill>
                  <a:srgbClr val="FFFF00"/>
                </a:solidFill>
              </a:rPr>
              <a:t>修改該學校支援的</a:t>
            </a:r>
            <a:r>
              <a:rPr lang="en-US" altLang="zh-TW" sz="3600" dirty="0" smtClean="0">
                <a:solidFill>
                  <a:srgbClr val="FFFF00"/>
                </a:solidFill>
              </a:rPr>
              <a:t>Port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484185" y="6044041"/>
            <a:ext cx="2139047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6.</a:t>
            </a:r>
            <a:r>
              <a:rPr lang="zh-TW" altLang="en-US" sz="3600" dirty="0" smtClean="0">
                <a:solidFill>
                  <a:srgbClr val="FFFF00"/>
                </a:solidFill>
              </a:rPr>
              <a:t>按下</a:t>
            </a:r>
            <a:r>
              <a:rPr lang="en-US" altLang="zh-TW" sz="3600" dirty="0" smtClean="0">
                <a:solidFill>
                  <a:srgbClr val="FFFF00"/>
                </a:solidFill>
              </a:rPr>
              <a:t>ESC</a:t>
            </a:r>
          </a:p>
        </p:txBody>
      </p:sp>
    </p:spTree>
    <p:extLst>
      <p:ext uri="{BB962C8B-B14F-4D97-AF65-F5344CB8AC3E}">
        <p14:creationId xmlns:p14="http://schemas.microsoft.com/office/powerpoint/2010/main" val="2785970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362" y="99951"/>
            <a:ext cx="7886700" cy="732154"/>
          </a:xfrm>
        </p:spPr>
        <p:txBody>
          <a:bodyPr/>
          <a:lstStyle/>
          <a:p>
            <a:pPr algn="ctr"/>
            <a:r>
              <a:rPr lang="zh-TW" altLang="en-US" dirty="0"/>
              <a:t>修改</a:t>
            </a:r>
            <a:r>
              <a:rPr lang="en-US" altLang="zh-TW" dirty="0"/>
              <a:t>KSU</a:t>
            </a:r>
            <a:r>
              <a:rPr lang="zh-TW" altLang="en-US" dirty="0"/>
              <a:t> </a:t>
            </a:r>
            <a:r>
              <a:rPr lang="en-US" altLang="zh-TW" dirty="0"/>
              <a:t>Linux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方法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670023" y="956490"/>
            <a:ext cx="3367204" cy="156966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7.</a:t>
            </a:r>
            <a:r>
              <a:rPr lang="zh-TW" altLang="en-US" sz="3600" dirty="0" smtClean="0">
                <a:solidFill>
                  <a:srgbClr val="FFFF00"/>
                </a:solidFill>
              </a:rPr>
              <a:t>輸入</a:t>
            </a:r>
            <a:r>
              <a:rPr lang="en-US" altLang="zh-TW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9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wq</a:t>
            </a:r>
            <a:endParaRPr lang="zh-TW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42" y="2742247"/>
            <a:ext cx="4970507" cy="3804857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2928746" y="5852160"/>
            <a:ext cx="996696" cy="941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83464" y="5120640"/>
            <a:ext cx="3467616" cy="58477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會出現在最左下角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1661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362" y="99951"/>
            <a:ext cx="7886700" cy="732154"/>
          </a:xfrm>
        </p:spPr>
        <p:txBody>
          <a:bodyPr/>
          <a:lstStyle/>
          <a:p>
            <a:pPr algn="ctr"/>
            <a:r>
              <a:rPr lang="zh-TW" altLang="en-US" dirty="0"/>
              <a:t>修改</a:t>
            </a:r>
            <a:r>
              <a:rPr lang="en-US" altLang="zh-TW" dirty="0"/>
              <a:t>KSU</a:t>
            </a:r>
            <a:r>
              <a:rPr lang="zh-TW" altLang="en-US" dirty="0"/>
              <a:t> </a:t>
            </a:r>
            <a:r>
              <a:rPr lang="en-US" altLang="zh-TW" dirty="0"/>
              <a:t>Linux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  <a:r>
              <a:rPr lang="zh-TW" altLang="en-US" dirty="0"/>
              <a:t>方法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670023" y="956490"/>
            <a:ext cx="3367204" cy="156966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7.</a:t>
            </a:r>
            <a:r>
              <a:rPr lang="zh-TW" altLang="en-US" sz="3600" dirty="0" smtClean="0">
                <a:solidFill>
                  <a:srgbClr val="FFFF00"/>
                </a:solidFill>
              </a:rPr>
              <a:t>輸入</a:t>
            </a:r>
            <a:r>
              <a:rPr lang="en-US" altLang="zh-TW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TW" sz="9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wq</a:t>
            </a:r>
            <a:endParaRPr lang="zh-TW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0045" y="2782242"/>
            <a:ext cx="7587333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rgbClr val="FFFF00"/>
                </a:solidFill>
              </a:rPr>
              <a:t>8.</a:t>
            </a:r>
            <a:r>
              <a:rPr lang="zh-TW" altLang="en-US" sz="3600" dirty="0" smtClean="0">
                <a:solidFill>
                  <a:srgbClr val="FFFF00"/>
                </a:solidFill>
              </a:rPr>
              <a:t>按下</a:t>
            </a:r>
            <a:r>
              <a:rPr lang="en-US" altLang="zh-TW" sz="3600" dirty="0" smtClean="0">
                <a:solidFill>
                  <a:srgbClr val="FFFF00"/>
                </a:solidFill>
              </a:rPr>
              <a:t>ENTERNET</a:t>
            </a:r>
            <a:r>
              <a:rPr lang="zh-TW" altLang="en-US" sz="3600" dirty="0" smtClean="0">
                <a:solidFill>
                  <a:srgbClr val="FFFF00"/>
                </a:solidFill>
              </a:rPr>
              <a:t>鍵後就會保存並離開</a:t>
            </a:r>
            <a:endParaRPr lang="zh-TW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3327" y="3702586"/>
            <a:ext cx="8260595" cy="126188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FF00"/>
                </a:solidFill>
              </a:rPr>
              <a:t>9.</a:t>
            </a:r>
            <a:r>
              <a:rPr lang="zh-TW" altLang="en-US" sz="3200" dirty="0" smtClean="0">
                <a:solidFill>
                  <a:srgbClr val="FFFF00"/>
                </a:solidFill>
              </a:rPr>
              <a:t>下以下指令</a:t>
            </a:r>
            <a:r>
              <a:rPr lang="en-US" altLang="zh-TW" sz="3200" dirty="0" smtClean="0">
                <a:solidFill>
                  <a:srgbClr val="FFFF00"/>
                </a:solidFill>
              </a:rPr>
              <a:t>(</a:t>
            </a:r>
            <a:r>
              <a:rPr lang="zh-TW" altLang="en-US" sz="3200" dirty="0" smtClean="0">
                <a:solidFill>
                  <a:srgbClr val="FFFF00"/>
                </a:solidFill>
              </a:rPr>
              <a:t>重啟</a:t>
            </a:r>
            <a:r>
              <a:rPr lang="en-US" altLang="zh-TW" sz="3200" dirty="0" err="1" smtClean="0">
                <a:solidFill>
                  <a:srgbClr val="FFFF00"/>
                </a:solidFill>
              </a:rPr>
              <a:t>ssh</a:t>
            </a:r>
            <a:r>
              <a:rPr lang="zh-TW" altLang="en-US" sz="3200" dirty="0" smtClean="0">
                <a:solidFill>
                  <a:srgbClr val="FFFF00"/>
                </a:solidFill>
              </a:rPr>
              <a:t>服務，以便新設定生效</a:t>
            </a:r>
            <a:r>
              <a:rPr lang="en-US" altLang="zh-TW" sz="3200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service </a:t>
            </a:r>
            <a:r>
              <a:rPr lang="en-US" altLang="zh-TW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ssh</a:t>
            </a:r>
            <a:r>
              <a:rPr lang="en-US" altLang="zh-TW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restart</a:t>
            </a:r>
            <a:endParaRPr lang="zh-TW" altLang="en-US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593701" y="5238483"/>
            <a:ext cx="5920019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FFFF00"/>
                </a:solidFill>
              </a:rPr>
              <a:t>10.</a:t>
            </a:r>
            <a:r>
              <a:rPr lang="zh-TW" altLang="en-US" sz="3200" dirty="0" smtClean="0">
                <a:solidFill>
                  <a:srgbClr val="FFFF00"/>
                </a:solidFill>
              </a:rPr>
              <a:t>可使用新設定的</a:t>
            </a:r>
            <a:r>
              <a:rPr lang="en-US" altLang="zh-TW" sz="3200" dirty="0" smtClean="0">
                <a:solidFill>
                  <a:srgbClr val="FFFF00"/>
                </a:solidFill>
              </a:rPr>
              <a:t>Port</a:t>
            </a:r>
            <a:r>
              <a:rPr lang="zh-TW" altLang="en-US" sz="3200" dirty="0" smtClean="0">
                <a:solidFill>
                  <a:srgbClr val="FFFF00"/>
                </a:solidFill>
              </a:rPr>
              <a:t>連線登入</a:t>
            </a:r>
            <a:endParaRPr lang="zh-TW" altLang="en-US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4139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 smtClean="0"/>
              <a:t>後記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2085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33" y="1379782"/>
            <a:ext cx="6791533" cy="53527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Forticlient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7" name="向左箭號 6"/>
          <p:cNvSpPr/>
          <p:nvPr/>
        </p:nvSpPr>
        <p:spPr>
          <a:xfrm>
            <a:off x="4297680" y="2994660"/>
            <a:ext cx="101346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372100" y="3133844"/>
            <a:ext cx="2236510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連接名自訂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939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5810" y="2568830"/>
            <a:ext cx="7886700" cy="1325563"/>
          </a:xfrm>
        </p:spPr>
        <p:txBody>
          <a:bodyPr/>
          <a:lstStyle/>
          <a:p>
            <a:r>
              <a:rPr lang="zh-TW" altLang="en-US" dirty="0" smtClean="0"/>
              <a:t>當然也可以用</a:t>
            </a:r>
            <a:r>
              <a:rPr lang="en-US" altLang="zh-TW" dirty="0" smtClean="0"/>
              <a:t>PUTTY</a:t>
            </a:r>
            <a:r>
              <a:rPr lang="zh-TW" altLang="en-US" dirty="0" smtClean="0"/>
              <a:t>連線，但就不支援查看圖片的功能。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200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err="1"/>
              <a:t>MyFirstSecurity</a:t>
            </a:r>
            <a:r>
              <a:rPr lang="zh-TW" altLang="en-US" sz="4800" dirty="0"/>
              <a:t>本地端啟動</a:t>
            </a:r>
          </a:p>
        </p:txBody>
      </p:sp>
    </p:spTree>
    <p:extLst>
      <p:ext uri="{BB962C8B-B14F-4D97-AF65-F5344CB8AC3E}">
        <p14:creationId xmlns:p14="http://schemas.microsoft.com/office/powerpoint/2010/main" val="2056485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MyFirstSecurity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啟動手冊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47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0362" y="517624"/>
            <a:ext cx="7886700" cy="750442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1.</a:t>
            </a:r>
            <a:r>
              <a:rPr lang="zh-TW" altLang="en-US" sz="3600" dirty="0" smtClean="0"/>
              <a:t>確認已接上網路線，且燈號有亮</a:t>
            </a:r>
            <a:endParaRPr lang="zh-TW" altLang="en-US" sz="3600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10362" y="2110518"/>
            <a:ext cx="7886700" cy="750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網路使用橋接介面卡</a:t>
            </a:r>
            <a:endParaRPr lang="zh-TW" altLang="en-US" sz="3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2" y="3376231"/>
            <a:ext cx="8648700" cy="2867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62656" y="5157216"/>
            <a:ext cx="2816352" cy="256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03061" y="4745736"/>
            <a:ext cx="2816352" cy="6675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833926" y="5526332"/>
            <a:ext cx="318548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FF00"/>
                </a:solidFill>
              </a:rPr>
              <a:t>選擇目前使用中的網路介面卡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966121"/>
            <a:ext cx="5945886" cy="4228011"/>
          </a:xfrm>
          <a:prstGeom prst="rect">
            <a:avLst/>
          </a:prstGeom>
        </p:spPr>
      </p:pic>
      <p:sp>
        <p:nvSpPr>
          <p:cNvPr id="10" name="標題 1"/>
          <p:cNvSpPr txBox="1">
            <a:spLocks/>
          </p:cNvSpPr>
          <p:nvPr/>
        </p:nvSpPr>
        <p:spPr>
          <a:xfrm>
            <a:off x="189738" y="89694"/>
            <a:ext cx="4263390" cy="750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600" dirty="0"/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4453128" y="89694"/>
            <a:ext cx="4263390" cy="750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600" dirty="0"/>
          </a:p>
        </p:txBody>
      </p:sp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登入密碼：</a:t>
            </a:r>
            <a:r>
              <a:rPr lang="en-US" altLang="zh-TW" dirty="0"/>
              <a:t>ksulab8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28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確認網路位</a:t>
            </a:r>
            <a:r>
              <a:rPr lang="zh-TW" altLang="en-US" dirty="0" smtClean="0"/>
              <a:t>址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420144"/>
            <a:ext cx="6477000" cy="31623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941064" y="1312148"/>
            <a:ext cx="27044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 err="1" smtClean="0"/>
              <a:t>ifconfig</a:t>
            </a:r>
            <a:endParaRPr lang="zh-TW" altLang="en-US" sz="6600" dirty="0"/>
          </a:p>
        </p:txBody>
      </p:sp>
      <p:sp>
        <p:nvSpPr>
          <p:cNvPr id="7" name="矩形 6"/>
          <p:cNvSpPr/>
          <p:nvPr/>
        </p:nvSpPr>
        <p:spPr>
          <a:xfrm>
            <a:off x="1984248" y="2761488"/>
            <a:ext cx="1691640" cy="237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0068" y="3112804"/>
            <a:ext cx="147668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solidFill>
                  <a:srgbClr val="FF0000"/>
                </a:solidFill>
              </a:rPr>
              <a:t>虛擬</a:t>
            </a:r>
            <a:r>
              <a:rPr lang="en-US" altLang="zh-TW" sz="3600" b="1" dirty="0" smtClean="0">
                <a:solidFill>
                  <a:srgbClr val="FF0000"/>
                </a:solidFill>
              </a:rPr>
              <a:t>I</a:t>
            </a:r>
            <a:r>
              <a:rPr lang="en-US" altLang="zh-TW" sz="3600" b="1" dirty="0">
                <a:solidFill>
                  <a:srgbClr val="FF0000"/>
                </a:solidFill>
              </a:rPr>
              <a:t>P</a:t>
            </a:r>
            <a:endParaRPr lang="en-US" altLang="zh-TW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3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425" y="2072481"/>
            <a:ext cx="6153150" cy="38576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078224" y="773589"/>
            <a:ext cx="31973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/>
              <a:t>c</a:t>
            </a:r>
            <a:r>
              <a:rPr lang="en-US" altLang="zh-TW" sz="6600" dirty="0" smtClean="0"/>
              <a:t>d </a:t>
            </a:r>
            <a:r>
              <a:rPr lang="en-US" altLang="zh-TW" sz="6600" dirty="0" err="1" smtClean="0"/>
              <a:t>CTFd</a:t>
            </a:r>
            <a:r>
              <a:rPr lang="en-US" altLang="zh-TW" sz="6600" dirty="0" smtClean="0"/>
              <a:t>/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81792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575" y="2048669"/>
            <a:ext cx="6800850" cy="39052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39896" y="642811"/>
            <a:ext cx="51340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 err="1"/>
              <a:t>s</a:t>
            </a:r>
            <a:r>
              <a:rPr lang="en-US" altLang="zh-TW" sz="6600" dirty="0" err="1" smtClean="0"/>
              <a:t>udo</a:t>
            </a:r>
            <a:r>
              <a:rPr lang="en-US" altLang="zh-TW" sz="6600" dirty="0" smtClean="0"/>
              <a:t> ./start.sh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9420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575" y="2048669"/>
            <a:ext cx="6800850" cy="39052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92843" y="754779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出現這個東西才算開啟成功</a:t>
            </a:r>
            <a:endParaRPr lang="zh-TW" altLang="en-US" sz="5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0" y="2619184"/>
            <a:ext cx="7937565" cy="211740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987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區域網內輸入此台虛擬</a:t>
            </a:r>
            <a:r>
              <a:rPr lang="en-US" altLang="zh-TW" dirty="0" smtClean="0"/>
              <a:t>IP</a:t>
            </a:r>
            <a:r>
              <a:rPr lang="zh-TW" altLang="en-US" dirty="0" smtClean="0"/>
              <a:t>即可訪問</a:t>
            </a:r>
            <a:r>
              <a:rPr lang="en-US" altLang="zh-TW" dirty="0" smtClean="0"/>
              <a:t>CTF</a:t>
            </a:r>
            <a:r>
              <a:rPr lang="zh-TW" altLang="en-US" dirty="0" smtClean="0"/>
              <a:t>平台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590" y="1825625"/>
            <a:ext cx="56528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33" y="1379782"/>
            <a:ext cx="6791533" cy="53527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Forticlient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9" name="向左箭號 8"/>
          <p:cNvSpPr/>
          <p:nvPr/>
        </p:nvSpPr>
        <p:spPr>
          <a:xfrm>
            <a:off x="4716780" y="3512820"/>
            <a:ext cx="101346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996158" y="4238744"/>
            <a:ext cx="5468164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遠程網關填入：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140.110.112.1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461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啟動題目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08" y="3402990"/>
            <a:ext cx="7687987" cy="110500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074920" y="473909"/>
            <a:ext cx="986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 smtClean="0"/>
              <a:t>cd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3526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啟動題目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6308" y="2032121"/>
            <a:ext cx="8746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/>
              <a:t>s</a:t>
            </a:r>
            <a:r>
              <a:rPr lang="en-US" altLang="zh-TW" sz="4000" dirty="0" err="1" smtClean="0"/>
              <a:t>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docker</a:t>
            </a:r>
            <a:r>
              <a:rPr lang="en-US" altLang="zh-TW" sz="4000" dirty="0" smtClean="0"/>
              <a:t> start $(</a:t>
            </a:r>
            <a:r>
              <a:rPr lang="en-US" altLang="zh-TW" sz="4000" dirty="0" err="1" smtClean="0"/>
              <a:t>sudo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docker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ps</a:t>
            </a:r>
            <a:r>
              <a:rPr lang="en-US" altLang="zh-TW" sz="4000" dirty="0" smtClean="0"/>
              <a:t> –a -q)</a:t>
            </a:r>
            <a:endParaRPr lang="zh-TW" altLang="en-US" sz="40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284" y="4320952"/>
            <a:ext cx="7587868" cy="1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確認題目已啟動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29084" y="1690689"/>
            <a:ext cx="3817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/>
              <a:t>s</a:t>
            </a:r>
            <a:r>
              <a:rPr lang="en-US" altLang="zh-TW" sz="4000" dirty="0" err="1" smtClean="0"/>
              <a:t>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docker</a:t>
            </a:r>
            <a:r>
              <a:rPr lang="en-US" altLang="zh-TW" sz="4000" dirty="0"/>
              <a:t> </a:t>
            </a:r>
            <a:r>
              <a:rPr lang="en-US" altLang="zh-TW" sz="4000" dirty="0" err="1" smtClean="0"/>
              <a:t>ps</a:t>
            </a:r>
            <a:r>
              <a:rPr lang="en-US" altLang="zh-TW" sz="4000" dirty="0" smtClean="0"/>
              <a:t> -a</a:t>
            </a:r>
            <a:endParaRPr lang="zh-TW" altLang="en-US" sz="4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25" y="2653895"/>
            <a:ext cx="6915150" cy="35718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97967" y="3769567"/>
            <a:ext cx="755780" cy="2519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407298" y="4276814"/>
            <a:ext cx="755780" cy="2519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407298" y="4732773"/>
            <a:ext cx="755780" cy="2519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397967" y="5227344"/>
            <a:ext cx="755780" cy="2519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397967" y="5706364"/>
            <a:ext cx="755780" cy="2519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260852" y="4522670"/>
            <a:ext cx="4801314" cy="132343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</a:rPr>
              <a:t>沒有成功啟動，請回上一步直接成功為止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r>
              <a:rPr lang="zh-TW" altLang="en-US" sz="2000" dirty="0" smtClean="0">
                <a:solidFill>
                  <a:srgbClr val="FF0000"/>
                </a:solidFill>
              </a:rPr>
              <a:t>成功會顯示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</a:p>
          <a:p>
            <a:endParaRPr lang="en-US" altLang="zh-TW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或可直接使用下列第二種方法，較快。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68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刪除現有題目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679" y="3896328"/>
            <a:ext cx="7110641" cy="17089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6112" y="2019873"/>
            <a:ext cx="8907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/>
              <a:t>s</a:t>
            </a:r>
            <a:r>
              <a:rPr lang="en-US" altLang="zh-TW" sz="4000" dirty="0" err="1" smtClean="0"/>
              <a:t>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docker</a:t>
            </a:r>
            <a:r>
              <a:rPr lang="en-US" altLang="zh-TW" sz="4000" dirty="0"/>
              <a:t> </a:t>
            </a:r>
            <a:r>
              <a:rPr lang="en-US" altLang="zh-TW" sz="4000" dirty="0" err="1" smtClean="0"/>
              <a:t>rm</a:t>
            </a:r>
            <a:r>
              <a:rPr lang="en-US" altLang="zh-TW" sz="4000" dirty="0" smtClean="0"/>
              <a:t> –f $(</a:t>
            </a:r>
            <a:r>
              <a:rPr lang="en-US" altLang="zh-TW" sz="4000" dirty="0" err="1" smtClean="0"/>
              <a:t>sudo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docker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ps</a:t>
            </a:r>
            <a:r>
              <a:rPr lang="en-US" altLang="zh-TW" sz="4000" dirty="0" smtClean="0"/>
              <a:t> –a -q)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789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73" y="3417683"/>
            <a:ext cx="8604544" cy="2003403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啟動題目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16763" y="1843089"/>
            <a:ext cx="7110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/>
              <a:t>s</a:t>
            </a:r>
            <a:r>
              <a:rPr lang="en-US" altLang="zh-TW" sz="4000" dirty="0" err="1" smtClean="0"/>
              <a:t>udo</a:t>
            </a:r>
            <a:r>
              <a:rPr lang="en-US" altLang="zh-TW" sz="4000" dirty="0" smtClean="0"/>
              <a:t> ./docker_image_all_start.sh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4774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確認題目已啟動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29084" y="1690689"/>
            <a:ext cx="3817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/>
              <a:t>s</a:t>
            </a:r>
            <a:r>
              <a:rPr lang="en-US" altLang="zh-TW" sz="4000" dirty="0" err="1" smtClean="0"/>
              <a:t>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docker</a:t>
            </a:r>
            <a:r>
              <a:rPr lang="en-US" altLang="zh-TW" sz="4000" dirty="0"/>
              <a:t> </a:t>
            </a:r>
            <a:r>
              <a:rPr lang="en-US" altLang="zh-TW" sz="4000" dirty="0" err="1" smtClean="0"/>
              <a:t>ps</a:t>
            </a:r>
            <a:r>
              <a:rPr lang="en-US" altLang="zh-TW" sz="4000" dirty="0" smtClean="0"/>
              <a:t> -a</a:t>
            </a:r>
            <a:endParaRPr lang="zh-TW" altLang="en-US" sz="40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210" y="2781822"/>
            <a:ext cx="7790140" cy="29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題目的</a:t>
            </a:r>
            <a:r>
              <a:rPr lang="en-US" altLang="zh-TW" dirty="0" err="1" smtClean="0"/>
              <a:t>socat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12672" y="1670144"/>
            <a:ext cx="8034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/>
              <a:t>s</a:t>
            </a:r>
            <a:r>
              <a:rPr lang="en-US" altLang="zh-TW" sz="4000" dirty="0" err="1" smtClean="0"/>
              <a:t>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docker</a:t>
            </a:r>
            <a:r>
              <a:rPr lang="en-US" altLang="zh-TW" sz="4000" dirty="0" smtClean="0"/>
              <a:t> exec –it </a:t>
            </a:r>
            <a:r>
              <a:rPr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bash</a:t>
            </a:r>
            <a:endParaRPr lang="zh-TW" altLang="en-US" sz="4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968" y="2741272"/>
            <a:ext cx="7144108" cy="368565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00102" y="3394663"/>
            <a:ext cx="1479089" cy="288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272000" y="3394663"/>
            <a:ext cx="1812064" cy="290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624495" y="2756587"/>
            <a:ext cx="630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</a:rPr>
              <a:t>ID</a:t>
            </a:r>
            <a:endParaRPr lang="zh-TW" altLang="en-US" sz="4000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53677" y="2752655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solidFill>
                  <a:srgbClr val="FFFF00"/>
                </a:solidFill>
              </a:rPr>
              <a:t>name</a:t>
            </a:r>
            <a:endParaRPr lang="zh-TW" altLang="en-US" sz="4000" dirty="0">
              <a:solidFill>
                <a:srgbClr val="FFFF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70806" y="5951935"/>
            <a:ext cx="1479089" cy="2883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1676583">
            <a:off x="2359151" y="4533287"/>
            <a:ext cx="3840480" cy="850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1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題目的</a:t>
            </a:r>
            <a:r>
              <a:rPr lang="en-US" altLang="zh-TW" dirty="0" err="1" smtClean="0"/>
              <a:t>socat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887564" y="1690689"/>
            <a:ext cx="3368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/>
              <a:t>s</a:t>
            </a:r>
            <a:r>
              <a:rPr lang="en-US" altLang="zh-TW" sz="4000" dirty="0" err="1" smtClean="0"/>
              <a:t>h</a:t>
            </a:r>
            <a:r>
              <a:rPr lang="en-US" altLang="zh-TW" sz="4000" dirty="0" smtClean="0"/>
              <a:t> /bin/start.sh</a:t>
            </a:r>
            <a:endParaRPr lang="zh-TW" altLang="en-US" sz="40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718" y="3380454"/>
            <a:ext cx="8434395" cy="13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題目的</a:t>
            </a:r>
            <a:r>
              <a:rPr lang="en-US" altLang="zh-TW" dirty="0" err="1" smtClean="0"/>
              <a:t>socat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707220" y="2061994"/>
            <a:ext cx="943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exit</a:t>
            </a:r>
            <a:endParaRPr lang="zh-TW" altLang="en-US" sz="4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141186"/>
            <a:ext cx="7828010" cy="18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更改所有題目中的</a:t>
            </a:r>
            <a:r>
              <a:rPr lang="en-US" altLang="zh-TW" dirty="0" smtClean="0"/>
              <a:t>IP</a:t>
            </a:r>
            <a:r>
              <a:rPr lang="zh-TW" altLang="en-US" dirty="0" smtClean="0"/>
              <a:t>地址、網址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037" y="2010569"/>
            <a:ext cx="6257925" cy="3981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43037" y="4089607"/>
            <a:ext cx="1479089" cy="2537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0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33" y="1379782"/>
            <a:ext cx="6791533" cy="53527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Forticlient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9" name="向左箭號 8"/>
          <p:cNvSpPr/>
          <p:nvPr/>
        </p:nvSpPr>
        <p:spPr>
          <a:xfrm>
            <a:off x="4998720" y="3855720"/>
            <a:ext cx="1013460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73973" y="4726424"/>
            <a:ext cx="3272050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自定義端</a:t>
            </a:r>
            <a:r>
              <a:rPr lang="zh-TW" altLang="en-US" sz="3200" dirty="0"/>
              <a:t>口</a:t>
            </a:r>
            <a:r>
              <a:rPr lang="zh-TW" altLang="en-US" sz="3200" dirty="0" smtClean="0"/>
              <a:t>：</a:t>
            </a:r>
            <a:r>
              <a:rPr lang="en-US" altLang="zh-TW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443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430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sudo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mysql</a:t>
            </a:r>
            <a:r>
              <a:rPr lang="en-US" altLang="zh-TW" dirty="0" smtClean="0"/>
              <a:t> –u root -p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2" y="2772569"/>
            <a:ext cx="6848475" cy="24574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29368" y="1997673"/>
            <a:ext cx="4165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smtClean="0"/>
              <a:t>密碼：</a:t>
            </a:r>
            <a:r>
              <a:rPr lang="en-US" altLang="zh-TW" sz="3200" dirty="0" err="1" smtClean="0"/>
              <a:t>myfirstpassword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3979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</a:t>
            </a:r>
            <a:r>
              <a:rPr lang="en-US" altLang="zh-TW" dirty="0" err="1" smtClean="0"/>
              <a:t>MyFirstSecurity</a:t>
            </a:r>
            <a:r>
              <a:rPr lang="zh-TW" altLang="en-US" dirty="0" smtClean="0"/>
              <a:t>資料庫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662" y="3105944"/>
            <a:ext cx="6924675" cy="17907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29368" y="1997673"/>
            <a:ext cx="356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u</a:t>
            </a:r>
            <a:r>
              <a:rPr lang="en-US" altLang="zh-TW" sz="3200" dirty="0" smtClean="0"/>
              <a:t>se </a:t>
            </a:r>
            <a:r>
              <a:rPr lang="en-US" altLang="zh-TW" sz="3200" dirty="0" err="1" smtClean="0"/>
              <a:t>MyFirstSecurity</a:t>
            </a:r>
            <a:r>
              <a:rPr lang="en-US" altLang="zh-TW" sz="3200" dirty="0" smtClean="0"/>
              <a:t>;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3576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UPDATE `challenges` SET `description` = replace(`description`, '</a:t>
            </a:r>
            <a:r>
              <a:rPr lang="zh-TW" altLang="en-US" dirty="0" smtClean="0">
                <a:solidFill>
                  <a:srgbClr val="FF0000"/>
                </a:solidFill>
              </a:rPr>
              <a:t>要被取代的</a:t>
            </a:r>
            <a:r>
              <a:rPr lang="en-US" altLang="zh-TW" dirty="0" smtClean="0">
                <a:solidFill>
                  <a:srgbClr val="FF0000"/>
                </a:solidFill>
              </a:rPr>
              <a:t>IP</a:t>
            </a:r>
            <a:r>
              <a:rPr lang="zh-TW" altLang="en-US" dirty="0"/>
              <a:t> '</a:t>
            </a:r>
            <a:r>
              <a:rPr lang="zh-TW" altLang="en-US" dirty="0" smtClean="0"/>
              <a:t>, </a:t>
            </a:r>
            <a:r>
              <a:rPr lang="zh-TW" altLang="en-US" dirty="0"/>
              <a:t>'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取代的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r>
              <a:rPr lang="zh-TW" altLang="en-US" dirty="0" smtClean="0"/>
              <a:t>'</a:t>
            </a:r>
            <a:r>
              <a:rPr lang="zh-TW" altLang="en-US" dirty="0"/>
              <a:t>);</a:t>
            </a:r>
          </a:p>
        </p:txBody>
      </p:sp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662" y="3105944"/>
            <a:ext cx="69246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7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修改完成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7" y="2420144"/>
            <a:ext cx="5610225" cy="3162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09381" y="4245055"/>
            <a:ext cx="1479089" cy="2537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81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</a:t>
            </a:r>
            <a:r>
              <a:rPr lang="zh-TW" altLang="en-US" dirty="0"/>
              <a:t>閉</a:t>
            </a:r>
            <a:r>
              <a:rPr lang="zh-TW" altLang="en-US" dirty="0" smtClean="0"/>
              <a:t>題目</a:t>
            </a:r>
            <a:endParaRPr lang="zh-TW" altLang="en-US" sz="4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43926" y="1956916"/>
            <a:ext cx="8691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err="1"/>
              <a:t>s</a:t>
            </a:r>
            <a:r>
              <a:rPr lang="en-US" altLang="zh-TW" sz="4000" dirty="0" err="1" smtClean="0"/>
              <a:t>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docker</a:t>
            </a:r>
            <a:r>
              <a:rPr lang="en-US" altLang="zh-TW" sz="4000" dirty="0" smtClean="0"/>
              <a:t> stop $(</a:t>
            </a:r>
            <a:r>
              <a:rPr lang="en-US" altLang="zh-TW" sz="4000" dirty="0" err="1" smtClean="0"/>
              <a:t>sudo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docker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ps</a:t>
            </a:r>
            <a:r>
              <a:rPr lang="en-US" altLang="zh-TW" sz="4000" dirty="0" smtClean="0"/>
              <a:t> –a -q)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103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關閉</a:t>
            </a:r>
            <a:r>
              <a:rPr lang="en-US" altLang="zh-TW" dirty="0" err="1" smtClean="0"/>
              <a:t>CTFd</a:t>
            </a:r>
            <a:endParaRPr lang="zh-TW" altLang="en-US" sz="4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57812" y="1555700"/>
            <a:ext cx="10615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 smtClean="0"/>
              <a:t>cd</a:t>
            </a:r>
            <a:endParaRPr lang="zh-TW" altLang="en-US" sz="7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55175" y="3415602"/>
            <a:ext cx="3474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/>
              <a:t>c</a:t>
            </a:r>
            <a:r>
              <a:rPr lang="en-US" altLang="zh-TW" sz="7200" dirty="0" smtClean="0"/>
              <a:t>d </a:t>
            </a:r>
            <a:r>
              <a:rPr lang="en-US" altLang="zh-TW" sz="7200" dirty="0" err="1" smtClean="0"/>
              <a:t>CTFd</a:t>
            </a:r>
            <a:r>
              <a:rPr lang="en-US" altLang="zh-TW" sz="7200" dirty="0" smtClean="0"/>
              <a:t>/</a:t>
            </a:r>
            <a:endParaRPr lang="zh-TW" altLang="en-US" sz="7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57060" y="5140515"/>
            <a:ext cx="5485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 err="1"/>
              <a:t>s</a:t>
            </a:r>
            <a:r>
              <a:rPr lang="en-US" altLang="zh-TW" sz="7200" dirty="0" err="1" smtClean="0"/>
              <a:t>udo</a:t>
            </a:r>
            <a:r>
              <a:rPr lang="en-US" altLang="zh-TW" sz="7200" dirty="0" smtClean="0"/>
              <a:t> ./stop.sh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963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關機</a:t>
            </a:r>
            <a:endParaRPr lang="zh-TW" altLang="en-US" sz="4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54200" y="2470100"/>
            <a:ext cx="6635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dirty="0" err="1"/>
              <a:t>s</a:t>
            </a:r>
            <a:r>
              <a:rPr lang="en-US" altLang="zh-TW" sz="7200" dirty="0" err="1" smtClean="0"/>
              <a:t>udo</a:t>
            </a:r>
            <a:r>
              <a:rPr lang="en-US" altLang="zh-TW" sz="7200" dirty="0" smtClean="0"/>
              <a:t> shutdown 0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5016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33" y="1379782"/>
            <a:ext cx="6791533" cy="53527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Forticlient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9" name="向左箭號 8"/>
          <p:cNvSpPr/>
          <p:nvPr/>
        </p:nvSpPr>
        <p:spPr>
          <a:xfrm>
            <a:off x="5728714" y="4865043"/>
            <a:ext cx="845821" cy="6477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210093" y="5701784"/>
            <a:ext cx="5519460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確認以上設定沒問題後按保存</a:t>
            </a:r>
            <a:endParaRPr lang="zh-TW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4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1188</TotalTime>
  <Words>1326</Words>
  <Application>Microsoft Office PowerPoint</Application>
  <PresentationFormat>如螢幕大小 (4:3)</PresentationFormat>
  <Paragraphs>242</Paragraphs>
  <Slides>86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1" baseType="lpstr">
      <vt:lpstr>新細明體</vt:lpstr>
      <vt:lpstr>Arial</vt:lpstr>
      <vt:lpstr>Calibri</vt:lpstr>
      <vt:lpstr>Calibri Light</vt:lpstr>
      <vt:lpstr>Office 佈景主題</vt:lpstr>
      <vt:lpstr>安裝軟體與說明</vt:lpstr>
      <vt:lpstr>PowerPoint 簡報</vt:lpstr>
      <vt:lpstr>目錄</vt:lpstr>
      <vt:lpstr>溫馨提醒</vt:lpstr>
      <vt:lpstr>PowerPoint 簡報</vt:lpstr>
      <vt:lpstr>Forticlient設定</vt:lpstr>
      <vt:lpstr>Forticlient設定</vt:lpstr>
      <vt:lpstr>Forticlient設定</vt:lpstr>
      <vt:lpstr>Forticlient設定</vt:lpstr>
      <vt:lpstr>連線到國網Linux</vt:lpstr>
      <vt:lpstr>連線到國網Linux</vt:lpstr>
      <vt:lpstr>連線到國網Linux</vt:lpstr>
      <vt:lpstr>連線到國網Linux</vt:lpstr>
      <vt:lpstr>連線到國網Linux</vt:lpstr>
      <vt:lpstr>連線到國網Linux</vt:lpstr>
      <vt:lpstr>連線到國網Linux</vt:lpstr>
      <vt:lpstr>連線到國網Linux</vt:lpstr>
      <vt:lpstr>連線到國網Linux</vt:lpstr>
      <vt:lpstr>連線到國網Linux</vt:lpstr>
      <vt:lpstr>連線到國網Linux</vt:lpstr>
      <vt:lpstr>PowerPoint 簡報</vt:lpstr>
      <vt:lpstr>FileZilla連線FTP說明</vt:lpstr>
      <vt:lpstr>FileZilla連線FTP說明</vt:lpstr>
      <vt:lpstr>FileZilla連線FTP說明</vt:lpstr>
      <vt:lpstr>FileZilla連線FTP說明</vt:lpstr>
      <vt:lpstr>FileZilla連線FTP說明</vt:lpstr>
      <vt:lpstr>PowerPoint 簡報</vt:lpstr>
      <vt:lpstr>MobaXterm連線國網 linux說明</vt:lpstr>
      <vt:lpstr>MobaXterm連線國網 linux說明</vt:lpstr>
      <vt:lpstr>MobaXterm連線國網 linux說明</vt:lpstr>
      <vt:lpstr>MobaXterm連線國網 linux說明</vt:lpstr>
      <vt:lpstr>MobaXterm連線國網 linux說明</vt:lpstr>
      <vt:lpstr>MobaXterm連線國網 linux說明</vt:lpstr>
      <vt:lpstr>MobaXterm連線國網 linux說明</vt:lpstr>
      <vt:lpstr>MobaXterm連線國網 linux說明</vt:lpstr>
      <vt:lpstr>MobaXterm連線國網 linux說明</vt:lpstr>
      <vt:lpstr>MobaXterm連線國網 linux說明</vt:lpstr>
      <vt:lpstr>MobaXterm連線國網 linux說明</vt:lpstr>
      <vt:lpstr>PowerPoint 簡報</vt:lpstr>
      <vt:lpstr>MobaXterm連線KSU linux說明</vt:lpstr>
      <vt:lpstr>MobaXterm連線KSU linux說明</vt:lpstr>
      <vt:lpstr>MobaXterm連線KSU linux說明</vt:lpstr>
      <vt:lpstr>MobaXterm連線KSU linux說明</vt:lpstr>
      <vt:lpstr>MobaXterm連線KSU linux說明</vt:lpstr>
      <vt:lpstr>MobaXterm連線KSU linux說明</vt:lpstr>
      <vt:lpstr>MobaXterm連線KSU linux說明</vt:lpstr>
      <vt:lpstr>MobaXterm連線KSU linux說明</vt:lpstr>
      <vt:lpstr>MobaXterm連線KSU linux說明</vt:lpstr>
      <vt:lpstr>MobaXterm連線KSU linux說明</vt:lpstr>
      <vt:lpstr>KSU linux 疑難排解</vt:lpstr>
      <vt:lpstr>KSU linux 疑難排解</vt:lpstr>
      <vt:lpstr>KSU linux 疑難排解</vt:lpstr>
      <vt:lpstr>PowerPoint 簡報</vt:lpstr>
      <vt:lpstr>修改KSU Linux Port方法</vt:lpstr>
      <vt:lpstr>修改KSU Linux Port方法</vt:lpstr>
      <vt:lpstr>修改KSU Linux Port方法</vt:lpstr>
      <vt:lpstr>修改KSU Linux Port方法</vt:lpstr>
      <vt:lpstr>修改KSU Linux Port方法</vt:lpstr>
      <vt:lpstr>PowerPoint 簡報</vt:lpstr>
      <vt:lpstr>當然也可以用PUTTY連線，但就不支援查看圖片的功能。</vt:lpstr>
      <vt:lpstr>PowerPoint 簡報</vt:lpstr>
      <vt:lpstr>MyFirstSecurity</vt:lpstr>
      <vt:lpstr>1.確認已接上網路線，且燈號有亮</vt:lpstr>
      <vt:lpstr>3.登入密碼：ksulab8</vt:lpstr>
      <vt:lpstr>4.確認網路位址</vt:lpstr>
      <vt:lpstr>PowerPoint 簡報</vt:lpstr>
      <vt:lpstr>PowerPoint 簡報</vt:lpstr>
      <vt:lpstr>PowerPoint 簡報</vt:lpstr>
      <vt:lpstr>區域網內輸入此台虛擬IP即可訪問CTF平台</vt:lpstr>
      <vt:lpstr>啟動題目</vt:lpstr>
      <vt:lpstr>啟動題目</vt:lpstr>
      <vt:lpstr>確認題目已啟動</vt:lpstr>
      <vt:lpstr>刪除現有題目</vt:lpstr>
      <vt:lpstr>PowerPoint 簡報</vt:lpstr>
      <vt:lpstr>確認題目已啟動</vt:lpstr>
      <vt:lpstr>設定Linux題目的socat</vt:lpstr>
      <vt:lpstr>設定Linux題目的socat</vt:lpstr>
      <vt:lpstr>設定Linux題目的socat</vt:lpstr>
      <vt:lpstr>更改所有題目中的IP地址、網址</vt:lpstr>
      <vt:lpstr>sudo mysql –u root -p</vt:lpstr>
      <vt:lpstr>選擇MyFirstSecurity資料庫</vt:lpstr>
      <vt:lpstr>UPDATE `challenges` SET `description` = replace(`description`, '要被取代的IP ', '取代的IP');</vt:lpstr>
      <vt:lpstr>修改完成</vt:lpstr>
      <vt:lpstr>關閉題目</vt:lpstr>
      <vt:lpstr>關閉CTFd</vt:lpstr>
      <vt:lpstr>關機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安裝軟體</dc:title>
  <dc:creator>Eric .</dc:creator>
  <cp:lastModifiedBy>Eric .</cp:lastModifiedBy>
  <cp:revision>67</cp:revision>
  <dcterms:created xsi:type="dcterms:W3CDTF">2020-05-31T22:30:29Z</dcterms:created>
  <dcterms:modified xsi:type="dcterms:W3CDTF">2020-06-01T18:24:42Z</dcterms:modified>
</cp:coreProperties>
</file>